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Lst>
  <p:notesMasterIdLst>
    <p:notesMasterId r:id="rId17"/>
  </p:notesMasterIdLst>
  <p:sldIdLst>
    <p:sldId id="256" r:id="rId5"/>
    <p:sldId id="270" r:id="rId6"/>
    <p:sldId id="263" r:id="rId7"/>
    <p:sldId id="257" r:id="rId8"/>
    <p:sldId id="258" r:id="rId9"/>
    <p:sldId id="260" r:id="rId10"/>
    <p:sldId id="265" r:id="rId11"/>
    <p:sldId id="266" r:id="rId12"/>
    <p:sldId id="267" r:id="rId13"/>
    <p:sldId id="268" r:id="rId14"/>
    <p:sldId id="262"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B0F95-9EAB-453A-A8F6-20BDBE09B93E}" v="296" dt="2024-05-14T16:07:12.917"/>
    <p1510:client id="{7D1844E8-0767-459D-BFC0-B0E4D9B270DD}" v="51" dt="2024-05-14T12:33:04.454"/>
    <p1510:client id="{8EF3B731-6CC2-4E1A-B8DE-B02D071AF9F7}" v="30" dt="2024-05-14T15:13:41.614"/>
    <p1510:client id="{A4664D62-909A-4AE9-879D-292D89D1A86B}" v="1308" dt="2024-05-14T17:25:13.244"/>
    <p1510:client id="{D7B9ADE7-27B7-93B2-9BAC-9DDFC532253F}" v="5" dt="2024-05-14T12:18:31.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Johnson" userId="6717dfb0-9640-4c97-8f68-8c51866e0c98" providerId="ADAL" clId="{7D1844E8-0767-459D-BFC0-B0E4D9B270DD}"/>
    <pc:docChg chg="custSel modSld">
      <pc:chgData name="Naomi Johnson" userId="6717dfb0-9640-4c97-8f68-8c51866e0c98" providerId="ADAL" clId="{7D1844E8-0767-459D-BFC0-B0E4D9B270DD}" dt="2024-05-14T12:33:04.454" v="48" actId="1076"/>
      <pc:docMkLst>
        <pc:docMk/>
      </pc:docMkLst>
      <pc:sldChg chg="addSp modSp mod">
        <pc:chgData name="Naomi Johnson" userId="6717dfb0-9640-4c97-8f68-8c51866e0c98" providerId="ADAL" clId="{7D1844E8-0767-459D-BFC0-B0E4D9B270DD}" dt="2024-05-14T12:32:55.437" v="44" actId="1076"/>
        <pc:sldMkLst>
          <pc:docMk/>
          <pc:sldMk cId="2935847095" sldId="257"/>
        </pc:sldMkLst>
        <pc:spChg chg="mod">
          <ac:chgData name="Naomi Johnson" userId="6717dfb0-9640-4c97-8f68-8c51866e0c98" providerId="ADAL" clId="{7D1844E8-0767-459D-BFC0-B0E4D9B270DD}" dt="2024-05-14T12:32:41.562" v="41" actId="404"/>
          <ac:spMkLst>
            <pc:docMk/>
            <pc:sldMk cId="2935847095" sldId="257"/>
            <ac:spMk id="4" creationId="{B4B84609-4195-319A-86F0-78EFD0701170}"/>
          </ac:spMkLst>
        </pc:spChg>
        <pc:picChg chg="add mod">
          <ac:chgData name="Naomi Johnson" userId="6717dfb0-9640-4c97-8f68-8c51866e0c98" providerId="ADAL" clId="{7D1844E8-0767-459D-BFC0-B0E4D9B270DD}" dt="2024-05-14T12:32:55.437" v="44" actId="1076"/>
          <ac:picMkLst>
            <pc:docMk/>
            <pc:sldMk cId="2935847095" sldId="257"/>
            <ac:picMk id="3" creationId="{FD856028-AD3A-3C10-51B9-FA11B20F04B6}"/>
          </ac:picMkLst>
        </pc:picChg>
      </pc:sldChg>
      <pc:sldChg chg="addSp modSp mod">
        <pc:chgData name="Naomi Johnson" userId="6717dfb0-9640-4c97-8f68-8c51866e0c98" providerId="ADAL" clId="{7D1844E8-0767-459D-BFC0-B0E4D9B270DD}" dt="2024-05-14T12:24:53.285" v="19" actId="14100"/>
        <pc:sldMkLst>
          <pc:docMk/>
          <pc:sldMk cId="2876261656" sldId="258"/>
        </pc:sldMkLst>
        <pc:picChg chg="add mod">
          <ac:chgData name="Naomi Johnson" userId="6717dfb0-9640-4c97-8f68-8c51866e0c98" providerId="ADAL" clId="{7D1844E8-0767-459D-BFC0-B0E4D9B270DD}" dt="2024-05-14T12:24:53.285" v="19" actId="14100"/>
          <ac:picMkLst>
            <pc:docMk/>
            <pc:sldMk cId="2876261656" sldId="258"/>
            <ac:picMk id="3" creationId="{DF925336-A318-99C9-2B43-B97A76334EA6}"/>
          </ac:picMkLst>
        </pc:picChg>
      </pc:sldChg>
      <pc:sldChg chg="addSp modSp mod">
        <pc:chgData name="Naomi Johnson" userId="6717dfb0-9640-4c97-8f68-8c51866e0c98" providerId="ADAL" clId="{7D1844E8-0767-459D-BFC0-B0E4D9B270DD}" dt="2024-05-14T12:23:17.950" v="9" actId="1076"/>
        <pc:sldMkLst>
          <pc:docMk/>
          <pc:sldMk cId="1079280940" sldId="261"/>
        </pc:sldMkLst>
        <pc:picChg chg="add mod">
          <ac:chgData name="Naomi Johnson" userId="6717dfb0-9640-4c97-8f68-8c51866e0c98" providerId="ADAL" clId="{7D1844E8-0767-459D-BFC0-B0E4D9B270DD}" dt="2024-05-14T12:23:17.950" v="9" actId="1076"/>
          <ac:picMkLst>
            <pc:docMk/>
            <pc:sldMk cId="1079280940" sldId="261"/>
            <ac:picMk id="4" creationId="{F5E2B2DA-8C31-CECF-174F-A6A507AB3543}"/>
          </ac:picMkLst>
        </pc:picChg>
      </pc:sldChg>
      <pc:sldChg chg="addSp modSp mod">
        <pc:chgData name="Naomi Johnson" userId="6717dfb0-9640-4c97-8f68-8c51866e0c98" providerId="ADAL" clId="{7D1844E8-0767-459D-BFC0-B0E4D9B270DD}" dt="2024-05-14T12:26:05.871" v="27" actId="14100"/>
        <pc:sldMkLst>
          <pc:docMk/>
          <pc:sldMk cId="1961738568" sldId="264"/>
        </pc:sldMkLst>
        <pc:picChg chg="add mod">
          <ac:chgData name="Naomi Johnson" userId="6717dfb0-9640-4c97-8f68-8c51866e0c98" providerId="ADAL" clId="{7D1844E8-0767-459D-BFC0-B0E4D9B270DD}" dt="2024-05-14T12:26:05.871" v="27" actId="14100"/>
          <ac:picMkLst>
            <pc:docMk/>
            <pc:sldMk cId="1961738568" sldId="264"/>
            <ac:picMk id="5" creationId="{F72DD7E3-8C18-CE7B-22E9-AAF389D5A9A7}"/>
          </ac:picMkLst>
        </pc:picChg>
      </pc:sldChg>
      <pc:sldChg chg="addSp delSp modSp mod">
        <pc:chgData name="Naomi Johnson" userId="6717dfb0-9640-4c97-8f68-8c51866e0c98" providerId="ADAL" clId="{7D1844E8-0767-459D-BFC0-B0E4D9B270DD}" dt="2024-05-14T12:33:04.454" v="48" actId="1076"/>
        <pc:sldMkLst>
          <pc:docMk/>
          <pc:sldMk cId="3379231230" sldId="266"/>
        </pc:sldMkLst>
        <pc:spChg chg="add">
          <ac:chgData name="Naomi Johnson" userId="6717dfb0-9640-4c97-8f68-8c51866e0c98" providerId="ADAL" clId="{7D1844E8-0767-459D-BFC0-B0E4D9B270DD}" dt="2024-05-14T12:30:47.239" v="33"/>
          <ac:spMkLst>
            <pc:docMk/>
            <pc:sldMk cId="3379231230" sldId="266"/>
            <ac:spMk id="8" creationId="{97B823DD-4F2E-B9D6-8D85-4E07AB4A7347}"/>
          </ac:spMkLst>
        </pc:spChg>
        <pc:picChg chg="add del mod">
          <ac:chgData name="Naomi Johnson" userId="6717dfb0-9640-4c97-8f68-8c51866e0c98" providerId="ADAL" clId="{7D1844E8-0767-459D-BFC0-B0E4D9B270DD}" dt="2024-05-14T12:24:32.274" v="13" actId="478"/>
          <ac:picMkLst>
            <pc:docMk/>
            <pc:sldMk cId="3379231230" sldId="266"/>
            <ac:picMk id="5" creationId="{E494E433-02E0-EF14-5B86-30CABF51B880}"/>
          </ac:picMkLst>
        </pc:picChg>
        <pc:picChg chg="add del mod">
          <ac:chgData name="Naomi Johnson" userId="6717dfb0-9640-4c97-8f68-8c51866e0c98" providerId="ADAL" clId="{7D1844E8-0767-459D-BFC0-B0E4D9B270DD}" dt="2024-05-14T12:33:00.288" v="45" actId="21"/>
          <ac:picMkLst>
            <pc:docMk/>
            <pc:sldMk cId="3379231230" sldId="266"/>
            <ac:picMk id="7" creationId="{661216C0-5FAA-3B73-227B-5EF296202B16}"/>
          </ac:picMkLst>
        </pc:picChg>
        <pc:picChg chg="add mod">
          <ac:chgData name="Naomi Johnson" userId="6717dfb0-9640-4c97-8f68-8c51866e0c98" providerId="ADAL" clId="{7D1844E8-0767-459D-BFC0-B0E4D9B270DD}" dt="2024-05-14T12:33:04.454" v="48" actId="1076"/>
          <ac:picMkLst>
            <pc:docMk/>
            <pc:sldMk cId="3379231230" sldId="266"/>
            <ac:picMk id="10" creationId="{561BD46B-CFD7-585D-AF1D-253868CF341B}"/>
          </ac:picMkLst>
        </pc:picChg>
      </pc:sldChg>
      <pc:sldChg chg="modSp mod">
        <pc:chgData name="Naomi Johnson" userId="6717dfb0-9640-4c97-8f68-8c51866e0c98" providerId="ADAL" clId="{7D1844E8-0767-459D-BFC0-B0E4D9B270DD}" dt="2024-05-14T12:20:09.359" v="2" actId="14100"/>
        <pc:sldMkLst>
          <pc:docMk/>
          <pc:sldMk cId="4276164402" sldId="268"/>
        </pc:sldMkLst>
        <pc:picChg chg="mod">
          <ac:chgData name="Naomi Johnson" userId="6717dfb0-9640-4c97-8f68-8c51866e0c98" providerId="ADAL" clId="{7D1844E8-0767-459D-BFC0-B0E4D9B270DD}" dt="2024-05-14T12:20:09.359" v="2" actId="14100"/>
          <ac:picMkLst>
            <pc:docMk/>
            <pc:sldMk cId="4276164402" sldId="268"/>
            <ac:picMk id="3" creationId="{CE545734-122A-2E5A-6F2B-B586C3388CEB}"/>
          </ac:picMkLst>
        </pc:picChg>
      </pc:sldChg>
    </pc:docChg>
  </pc:docChgLst>
  <pc:docChgLst>
    <pc:chgData name="Alison Brown" userId="613d9bab-35da-46e6-bb98-729a6c27e8ee" providerId="ADAL" clId="{8EF3B731-6CC2-4E1A-B8DE-B02D071AF9F7}"/>
    <pc:docChg chg="modSld">
      <pc:chgData name="Alison Brown" userId="613d9bab-35da-46e6-bb98-729a6c27e8ee" providerId="ADAL" clId="{8EF3B731-6CC2-4E1A-B8DE-B02D071AF9F7}" dt="2024-05-14T15:13:41.614" v="29" actId="20577"/>
      <pc:docMkLst>
        <pc:docMk/>
      </pc:docMkLst>
      <pc:sldChg chg="modSp mod">
        <pc:chgData name="Alison Brown" userId="613d9bab-35da-46e6-bb98-729a6c27e8ee" providerId="ADAL" clId="{8EF3B731-6CC2-4E1A-B8DE-B02D071AF9F7}" dt="2024-05-14T15:13:41.614" v="29" actId="20577"/>
        <pc:sldMkLst>
          <pc:docMk/>
          <pc:sldMk cId="1079280940" sldId="261"/>
        </pc:sldMkLst>
        <pc:spChg chg="mod">
          <ac:chgData name="Alison Brown" userId="613d9bab-35da-46e6-bb98-729a6c27e8ee" providerId="ADAL" clId="{8EF3B731-6CC2-4E1A-B8DE-B02D071AF9F7}" dt="2024-05-14T15:13:41.614" v="29" actId="20577"/>
          <ac:spMkLst>
            <pc:docMk/>
            <pc:sldMk cId="1079280940" sldId="261"/>
            <ac:spMk id="5" creationId="{753472F4-9784-4185-0DAD-E27A9B7E50C8}"/>
          </ac:spMkLst>
        </pc:spChg>
      </pc:sldChg>
    </pc:docChg>
  </pc:docChgLst>
  <pc:docChgLst>
    <pc:chgData name="John Fairclough" userId="cba7980c-fc2e-49bc-9608-b07b4cefc04a" providerId="ADAL" clId="{74AB0F95-9EAB-453A-A8F6-20BDBE09B93E}"/>
    <pc:docChg chg="undo redo custSel addSld delSld modSld sldOrd">
      <pc:chgData name="John Fairclough" userId="cba7980c-fc2e-49bc-9608-b07b4cefc04a" providerId="ADAL" clId="{74AB0F95-9EAB-453A-A8F6-20BDBE09B93E}" dt="2024-05-14T16:07:12.917" v="596" actId="1076"/>
      <pc:docMkLst>
        <pc:docMk/>
      </pc:docMkLst>
      <pc:sldChg chg="addSp delSp modSp mod">
        <pc:chgData name="John Fairclough" userId="cba7980c-fc2e-49bc-9608-b07b4cefc04a" providerId="ADAL" clId="{74AB0F95-9EAB-453A-A8F6-20BDBE09B93E}" dt="2024-05-14T14:34:51.005" v="540" actId="20577"/>
        <pc:sldMkLst>
          <pc:docMk/>
          <pc:sldMk cId="3908797769" sldId="256"/>
        </pc:sldMkLst>
        <pc:spChg chg="mod">
          <ac:chgData name="John Fairclough" userId="cba7980c-fc2e-49bc-9608-b07b4cefc04a" providerId="ADAL" clId="{74AB0F95-9EAB-453A-A8F6-20BDBE09B93E}" dt="2024-05-14T09:04:29.593" v="93" actId="20577"/>
          <ac:spMkLst>
            <pc:docMk/>
            <pc:sldMk cId="3908797769" sldId="256"/>
            <ac:spMk id="2" creationId="{7B65AD58-1241-E75A-8D4C-F12CA8739EE4}"/>
          </ac:spMkLst>
        </pc:spChg>
        <pc:spChg chg="mod">
          <ac:chgData name="John Fairclough" userId="cba7980c-fc2e-49bc-9608-b07b4cefc04a" providerId="ADAL" clId="{74AB0F95-9EAB-453A-A8F6-20BDBE09B93E}" dt="2024-05-14T14:34:51.005" v="540" actId="20577"/>
          <ac:spMkLst>
            <pc:docMk/>
            <pc:sldMk cId="3908797769" sldId="256"/>
            <ac:spMk id="3" creationId="{4700E02A-EF4C-4AA6-0C31-5D006B3A6E27}"/>
          </ac:spMkLst>
        </pc:spChg>
        <pc:picChg chg="del">
          <ac:chgData name="John Fairclough" userId="cba7980c-fc2e-49bc-9608-b07b4cefc04a" providerId="ADAL" clId="{74AB0F95-9EAB-453A-A8F6-20BDBE09B93E}" dt="2024-05-14T09:21:01.336" v="231" actId="478"/>
          <ac:picMkLst>
            <pc:docMk/>
            <pc:sldMk cId="3908797769" sldId="256"/>
            <ac:picMk id="4" creationId="{0BAB26A1-097E-41C0-FC5C-7C8D65F52BE0}"/>
          </ac:picMkLst>
        </pc:picChg>
        <pc:picChg chg="add del mod ord">
          <ac:chgData name="John Fairclough" userId="cba7980c-fc2e-49bc-9608-b07b4cefc04a" providerId="ADAL" clId="{74AB0F95-9EAB-453A-A8F6-20BDBE09B93E}" dt="2024-05-14T09:24:47.662" v="245" actId="478"/>
          <ac:picMkLst>
            <pc:docMk/>
            <pc:sldMk cId="3908797769" sldId="256"/>
            <ac:picMk id="6" creationId="{8FE74E3A-3BFC-D771-4650-DA583C637444}"/>
          </ac:picMkLst>
        </pc:picChg>
        <pc:picChg chg="add del mod ord">
          <ac:chgData name="John Fairclough" userId="cba7980c-fc2e-49bc-9608-b07b4cefc04a" providerId="ADAL" clId="{74AB0F95-9EAB-453A-A8F6-20BDBE09B93E}" dt="2024-05-14T09:28:00.411" v="275" actId="478"/>
          <ac:picMkLst>
            <pc:docMk/>
            <pc:sldMk cId="3908797769" sldId="256"/>
            <ac:picMk id="8" creationId="{528BBACD-3D15-A658-A85A-2AC0DA16F0C5}"/>
          </ac:picMkLst>
        </pc:picChg>
        <pc:picChg chg="add del mod">
          <ac:chgData name="John Fairclough" userId="cba7980c-fc2e-49bc-9608-b07b4cefc04a" providerId="ADAL" clId="{74AB0F95-9EAB-453A-A8F6-20BDBE09B93E}" dt="2024-05-14T09:29:36.861" v="286" actId="478"/>
          <ac:picMkLst>
            <pc:docMk/>
            <pc:sldMk cId="3908797769" sldId="256"/>
            <ac:picMk id="14" creationId="{F38A50CF-787C-9FB3-DD52-2E49154FA5B2}"/>
          </ac:picMkLst>
        </pc:picChg>
        <pc:picChg chg="add del mod">
          <ac:chgData name="John Fairclough" userId="cba7980c-fc2e-49bc-9608-b07b4cefc04a" providerId="ADAL" clId="{74AB0F95-9EAB-453A-A8F6-20BDBE09B93E}" dt="2024-05-14T09:30:26.448" v="295" actId="478"/>
          <ac:picMkLst>
            <pc:docMk/>
            <pc:sldMk cId="3908797769" sldId="256"/>
            <ac:picMk id="16" creationId="{B07C8271-13EA-612C-BDFC-97E38BC88499}"/>
          </ac:picMkLst>
        </pc:picChg>
        <pc:picChg chg="add del mod ord">
          <ac:chgData name="John Fairclough" userId="cba7980c-fc2e-49bc-9608-b07b4cefc04a" providerId="ADAL" clId="{74AB0F95-9EAB-453A-A8F6-20BDBE09B93E}" dt="2024-05-14T09:31:25.951" v="305" actId="478"/>
          <ac:picMkLst>
            <pc:docMk/>
            <pc:sldMk cId="3908797769" sldId="256"/>
            <ac:picMk id="18" creationId="{ACBC19E0-E107-0BE2-5591-751AAB1F3E51}"/>
          </ac:picMkLst>
        </pc:picChg>
        <pc:picChg chg="add mod ord">
          <ac:chgData name="John Fairclough" userId="cba7980c-fc2e-49bc-9608-b07b4cefc04a" providerId="ADAL" clId="{74AB0F95-9EAB-453A-A8F6-20BDBE09B93E}" dt="2024-05-14T09:44:29.143" v="349" actId="1076"/>
          <ac:picMkLst>
            <pc:docMk/>
            <pc:sldMk cId="3908797769" sldId="256"/>
            <ac:picMk id="20" creationId="{F9D4FEF8-C40E-7FFC-3FE9-97788335247A}"/>
          </ac:picMkLst>
        </pc:picChg>
        <pc:picChg chg="add del mod">
          <ac:chgData name="John Fairclough" userId="cba7980c-fc2e-49bc-9608-b07b4cefc04a" providerId="ADAL" clId="{74AB0F95-9EAB-453A-A8F6-20BDBE09B93E}" dt="2024-05-14T09:37:47.371" v="327" actId="478"/>
          <ac:picMkLst>
            <pc:docMk/>
            <pc:sldMk cId="3908797769" sldId="256"/>
            <ac:picMk id="21" creationId="{658E54C0-4336-900C-6B5A-363D307B6453}"/>
          </ac:picMkLst>
        </pc:picChg>
      </pc:sldChg>
      <pc:sldChg chg="addSp modSp mod">
        <pc:chgData name="John Fairclough" userId="cba7980c-fc2e-49bc-9608-b07b4cefc04a" providerId="ADAL" clId="{74AB0F95-9EAB-453A-A8F6-20BDBE09B93E}" dt="2024-05-14T14:22:12.375" v="531" actId="20577"/>
        <pc:sldMkLst>
          <pc:docMk/>
          <pc:sldMk cId="2935847095" sldId="257"/>
        </pc:sldMkLst>
        <pc:spChg chg="mod">
          <ac:chgData name="John Fairclough" userId="cba7980c-fc2e-49bc-9608-b07b4cefc04a" providerId="ADAL" clId="{74AB0F95-9EAB-453A-A8F6-20BDBE09B93E}" dt="2024-05-14T14:22:12.375" v="531" actId="20577"/>
          <ac:spMkLst>
            <pc:docMk/>
            <pc:sldMk cId="2935847095" sldId="257"/>
            <ac:spMk id="4" creationId="{B4B84609-4195-319A-86F0-78EFD0701170}"/>
          </ac:spMkLst>
        </pc:spChg>
        <pc:picChg chg="mod">
          <ac:chgData name="John Fairclough" userId="cba7980c-fc2e-49bc-9608-b07b4cefc04a" providerId="ADAL" clId="{74AB0F95-9EAB-453A-A8F6-20BDBE09B93E}" dt="2024-05-14T12:40:01.679" v="453" actId="1076"/>
          <ac:picMkLst>
            <pc:docMk/>
            <pc:sldMk cId="2935847095" sldId="257"/>
            <ac:picMk id="3" creationId="{FD856028-AD3A-3C10-51B9-FA11B20F04B6}"/>
          </ac:picMkLst>
        </pc:picChg>
        <pc:picChg chg="add mod">
          <ac:chgData name="John Fairclough" userId="cba7980c-fc2e-49bc-9608-b07b4cefc04a" providerId="ADAL" clId="{74AB0F95-9EAB-453A-A8F6-20BDBE09B93E}" dt="2024-05-14T12:42:37.287" v="458" actId="14100"/>
          <ac:picMkLst>
            <pc:docMk/>
            <pc:sldMk cId="2935847095" sldId="257"/>
            <ac:picMk id="5" creationId="{EBFF43EE-871C-76B6-E80E-DCB1F1D8D95C}"/>
          </ac:picMkLst>
        </pc:picChg>
        <pc:picChg chg="add mod">
          <ac:chgData name="John Fairclough" userId="cba7980c-fc2e-49bc-9608-b07b4cefc04a" providerId="ADAL" clId="{74AB0F95-9EAB-453A-A8F6-20BDBE09B93E}" dt="2024-05-14T12:42:30.554" v="456" actId="1076"/>
          <ac:picMkLst>
            <pc:docMk/>
            <pc:sldMk cId="2935847095" sldId="257"/>
            <ac:picMk id="7" creationId="{77BD63A7-1B5B-8790-F1D3-4227DCB741F6}"/>
          </ac:picMkLst>
        </pc:picChg>
      </pc:sldChg>
      <pc:sldChg chg="addSp modSp mod">
        <pc:chgData name="John Fairclough" userId="cba7980c-fc2e-49bc-9608-b07b4cefc04a" providerId="ADAL" clId="{74AB0F95-9EAB-453A-A8F6-20BDBE09B93E}" dt="2024-05-14T12:37:44.778" v="437" actId="5793"/>
        <pc:sldMkLst>
          <pc:docMk/>
          <pc:sldMk cId="2876261656" sldId="258"/>
        </pc:sldMkLst>
        <pc:spChg chg="mod">
          <ac:chgData name="John Fairclough" userId="cba7980c-fc2e-49bc-9608-b07b4cefc04a" providerId="ADAL" clId="{74AB0F95-9EAB-453A-A8F6-20BDBE09B93E}" dt="2024-05-14T12:37:44.778" v="437" actId="5793"/>
          <ac:spMkLst>
            <pc:docMk/>
            <pc:sldMk cId="2876261656" sldId="258"/>
            <ac:spMk id="4" creationId="{B4B84609-4195-319A-86F0-78EFD0701170}"/>
          </ac:spMkLst>
        </pc:spChg>
        <pc:picChg chg="mod">
          <ac:chgData name="John Fairclough" userId="cba7980c-fc2e-49bc-9608-b07b4cefc04a" providerId="ADAL" clId="{74AB0F95-9EAB-453A-A8F6-20BDBE09B93E}" dt="2024-05-14T12:32:45.477" v="410" actId="1076"/>
          <ac:picMkLst>
            <pc:docMk/>
            <pc:sldMk cId="2876261656" sldId="258"/>
            <ac:picMk id="3" creationId="{DF925336-A318-99C9-2B43-B97A76334EA6}"/>
          </ac:picMkLst>
        </pc:picChg>
        <pc:picChg chg="add mod">
          <ac:chgData name="John Fairclough" userId="cba7980c-fc2e-49bc-9608-b07b4cefc04a" providerId="ADAL" clId="{74AB0F95-9EAB-453A-A8F6-20BDBE09B93E}" dt="2024-05-14T12:32:03.109" v="407" actId="1076"/>
          <ac:picMkLst>
            <pc:docMk/>
            <pc:sldMk cId="2876261656" sldId="258"/>
            <ac:picMk id="5" creationId="{30587C50-493B-32DF-F8C8-EDDCD3EF77D0}"/>
          </ac:picMkLst>
        </pc:picChg>
        <pc:picChg chg="add mod">
          <ac:chgData name="John Fairclough" userId="cba7980c-fc2e-49bc-9608-b07b4cefc04a" providerId="ADAL" clId="{74AB0F95-9EAB-453A-A8F6-20BDBE09B93E}" dt="2024-05-14T12:32:58.170" v="415" actId="1076"/>
          <ac:picMkLst>
            <pc:docMk/>
            <pc:sldMk cId="2876261656" sldId="258"/>
            <ac:picMk id="6" creationId="{3655F6A0-839B-02F5-015D-F61EDCB63186}"/>
          </ac:picMkLst>
        </pc:picChg>
      </pc:sldChg>
      <pc:sldChg chg="addSp modSp mod">
        <pc:chgData name="John Fairclough" userId="cba7980c-fc2e-49bc-9608-b07b4cefc04a" providerId="ADAL" clId="{74AB0F95-9EAB-453A-A8F6-20BDBE09B93E}" dt="2024-05-14T12:44:31.162" v="469" actId="1076"/>
        <pc:sldMkLst>
          <pc:docMk/>
          <pc:sldMk cId="1063204214" sldId="260"/>
        </pc:sldMkLst>
        <pc:spChg chg="mod">
          <ac:chgData name="John Fairclough" userId="cba7980c-fc2e-49bc-9608-b07b4cefc04a" providerId="ADAL" clId="{74AB0F95-9EAB-453A-A8F6-20BDBE09B93E}" dt="2024-05-14T12:38:13.214" v="441" actId="1076"/>
          <ac:spMkLst>
            <pc:docMk/>
            <pc:sldMk cId="1063204214" sldId="260"/>
            <ac:spMk id="4" creationId="{B4B84609-4195-319A-86F0-78EFD0701170}"/>
          </ac:spMkLst>
        </pc:spChg>
        <pc:picChg chg="add mod">
          <ac:chgData name="John Fairclough" userId="cba7980c-fc2e-49bc-9608-b07b4cefc04a" providerId="ADAL" clId="{74AB0F95-9EAB-453A-A8F6-20BDBE09B93E}" dt="2024-05-14T12:43:28.708" v="463" actId="1076"/>
          <ac:picMkLst>
            <pc:docMk/>
            <pc:sldMk cId="1063204214" sldId="260"/>
            <ac:picMk id="5" creationId="{50135FDA-D88A-8A35-A8FC-39CCD1990BE8}"/>
          </ac:picMkLst>
        </pc:picChg>
        <pc:picChg chg="add mod">
          <ac:chgData name="John Fairclough" userId="cba7980c-fc2e-49bc-9608-b07b4cefc04a" providerId="ADAL" clId="{74AB0F95-9EAB-453A-A8F6-20BDBE09B93E}" dt="2024-05-14T12:44:31.162" v="469" actId="1076"/>
          <ac:picMkLst>
            <pc:docMk/>
            <pc:sldMk cId="1063204214" sldId="260"/>
            <ac:picMk id="7" creationId="{F4EBC7F6-E79E-F4A2-965E-031A234426D6}"/>
          </ac:picMkLst>
        </pc:picChg>
      </pc:sldChg>
      <pc:sldChg chg="modSp mod ord">
        <pc:chgData name="John Fairclough" userId="cba7980c-fc2e-49bc-9608-b07b4cefc04a" providerId="ADAL" clId="{74AB0F95-9EAB-453A-A8F6-20BDBE09B93E}" dt="2024-05-14T13:13:59.573" v="505" actId="1076"/>
        <pc:sldMkLst>
          <pc:docMk/>
          <pc:sldMk cId="1079280940" sldId="261"/>
        </pc:sldMkLst>
        <pc:spChg chg="mod">
          <ac:chgData name="John Fairclough" userId="cba7980c-fc2e-49bc-9608-b07b4cefc04a" providerId="ADAL" clId="{74AB0F95-9EAB-453A-A8F6-20BDBE09B93E}" dt="2024-05-14T09:03:26.431" v="45" actId="20577"/>
          <ac:spMkLst>
            <pc:docMk/>
            <pc:sldMk cId="1079280940" sldId="261"/>
            <ac:spMk id="2" creationId="{DBBF20B9-2552-D050-63F7-7B1AB899C6D3}"/>
          </ac:spMkLst>
        </pc:spChg>
        <pc:spChg chg="mod">
          <ac:chgData name="John Fairclough" userId="cba7980c-fc2e-49bc-9608-b07b4cefc04a" providerId="ADAL" clId="{74AB0F95-9EAB-453A-A8F6-20BDBE09B93E}" dt="2024-05-14T13:05:15.256" v="474" actId="255"/>
          <ac:spMkLst>
            <pc:docMk/>
            <pc:sldMk cId="1079280940" sldId="261"/>
            <ac:spMk id="5" creationId="{753472F4-9784-4185-0DAD-E27A9B7E50C8}"/>
          </ac:spMkLst>
        </pc:spChg>
        <pc:picChg chg="mod">
          <ac:chgData name="John Fairclough" userId="cba7980c-fc2e-49bc-9608-b07b4cefc04a" providerId="ADAL" clId="{74AB0F95-9EAB-453A-A8F6-20BDBE09B93E}" dt="2024-05-14T13:13:59.573" v="505" actId="1076"/>
          <ac:picMkLst>
            <pc:docMk/>
            <pc:sldMk cId="1079280940" sldId="261"/>
            <ac:picMk id="4" creationId="{F5E2B2DA-8C31-CECF-174F-A6A507AB3543}"/>
          </ac:picMkLst>
        </pc:picChg>
      </pc:sldChg>
      <pc:sldChg chg="addSp delSp modSp mod setBg">
        <pc:chgData name="John Fairclough" userId="cba7980c-fc2e-49bc-9608-b07b4cefc04a" providerId="ADAL" clId="{74AB0F95-9EAB-453A-A8F6-20BDBE09B93E}" dt="2024-05-14T12:15:51.852" v="395" actId="1076"/>
        <pc:sldMkLst>
          <pc:docMk/>
          <pc:sldMk cId="2405285769" sldId="262"/>
        </pc:sldMkLst>
        <pc:spChg chg="mod">
          <ac:chgData name="John Fairclough" userId="cba7980c-fc2e-49bc-9608-b07b4cefc04a" providerId="ADAL" clId="{74AB0F95-9EAB-453A-A8F6-20BDBE09B93E}" dt="2024-05-14T08:57:43.608" v="22" actId="26606"/>
          <ac:spMkLst>
            <pc:docMk/>
            <pc:sldMk cId="2405285769" sldId="262"/>
            <ac:spMk id="2" creationId="{7B65AD58-1241-E75A-8D4C-F12CA8739EE4}"/>
          </ac:spMkLst>
        </pc:spChg>
        <pc:spChg chg="mod">
          <ac:chgData name="John Fairclough" userId="cba7980c-fc2e-49bc-9608-b07b4cefc04a" providerId="ADAL" clId="{74AB0F95-9EAB-453A-A8F6-20BDBE09B93E}" dt="2024-05-14T08:57:43.608" v="22" actId="26606"/>
          <ac:spMkLst>
            <pc:docMk/>
            <pc:sldMk cId="2405285769" sldId="262"/>
            <ac:spMk id="3" creationId="{4700E02A-EF4C-4AA6-0C31-5D006B3A6E27}"/>
          </ac:spMkLst>
        </pc:spChg>
        <pc:spChg chg="add del">
          <ac:chgData name="John Fairclough" userId="cba7980c-fc2e-49bc-9608-b07b4cefc04a" providerId="ADAL" clId="{74AB0F95-9EAB-453A-A8F6-20BDBE09B93E}" dt="2024-05-14T08:57:43.608" v="22" actId="26606"/>
          <ac:spMkLst>
            <pc:docMk/>
            <pc:sldMk cId="2405285769" sldId="262"/>
            <ac:spMk id="9" creationId="{9B37791B-B040-4694-BFDC-8DD132D86E8E}"/>
          </ac:spMkLst>
        </pc:spChg>
        <pc:spChg chg="add del">
          <ac:chgData name="John Fairclough" userId="cba7980c-fc2e-49bc-9608-b07b4cefc04a" providerId="ADAL" clId="{74AB0F95-9EAB-453A-A8F6-20BDBE09B93E}" dt="2024-05-14T08:57:43.608" v="22" actId="26606"/>
          <ac:spMkLst>
            <pc:docMk/>
            <pc:sldMk cId="2405285769" sldId="262"/>
            <ac:spMk id="15" creationId="{9B37791B-B040-4694-BFDC-8DD132D86E8E}"/>
          </ac:spMkLst>
        </pc:spChg>
        <pc:spChg chg="add del">
          <ac:chgData name="John Fairclough" userId="cba7980c-fc2e-49bc-9608-b07b4cefc04a" providerId="ADAL" clId="{74AB0F95-9EAB-453A-A8F6-20BDBE09B93E}" dt="2024-05-14T08:57:43.608" v="22" actId="26606"/>
          <ac:spMkLst>
            <pc:docMk/>
            <pc:sldMk cId="2405285769" sldId="262"/>
            <ac:spMk id="16" creationId="{A17823FA-1B3E-4584-8A71-416FCE831183}"/>
          </ac:spMkLst>
        </pc:spChg>
        <pc:spChg chg="add del">
          <ac:chgData name="John Fairclough" userId="cba7980c-fc2e-49bc-9608-b07b4cefc04a" providerId="ADAL" clId="{74AB0F95-9EAB-453A-A8F6-20BDBE09B93E}" dt="2024-05-14T08:56:49.138" v="17" actId="26606"/>
          <ac:spMkLst>
            <pc:docMk/>
            <pc:sldMk cId="2405285769" sldId="262"/>
            <ac:spMk id="18" creationId="{9B37791B-B040-4694-BFDC-8DD132D86E8E}"/>
          </ac:spMkLst>
        </pc:spChg>
        <pc:spChg chg="add del">
          <ac:chgData name="John Fairclough" userId="cba7980c-fc2e-49bc-9608-b07b4cefc04a" providerId="ADAL" clId="{74AB0F95-9EAB-453A-A8F6-20BDBE09B93E}" dt="2024-05-14T08:56:49.138" v="17" actId="26606"/>
          <ac:spMkLst>
            <pc:docMk/>
            <pc:sldMk cId="2405285769" sldId="262"/>
            <ac:spMk id="20" creationId="{4D4E4291-AA4B-4CDD-87FB-9EF7ADE8266A}"/>
          </ac:spMkLst>
        </pc:spChg>
        <pc:grpChg chg="add del">
          <ac:chgData name="John Fairclough" userId="cba7980c-fc2e-49bc-9608-b07b4cefc04a" providerId="ADAL" clId="{74AB0F95-9EAB-453A-A8F6-20BDBE09B93E}" dt="2024-05-14T08:57:43.608" v="22" actId="26606"/>
          <ac:grpSpMkLst>
            <pc:docMk/>
            <pc:sldMk cId="2405285769" sldId="262"/>
            <ac:grpSpMk id="11" creationId="{A7900967-84CA-47B4-9F1C-E787BAC1496A}"/>
          </ac:grpSpMkLst>
        </pc:grpChg>
        <pc:picChg chg="add del mod">
          <ac:chgData name="John Fairclough" userId="cba7980c-fc2e-49bc-9608-b07b4cefc04a" providerId="ADAL" clId="{74AB0F95-9EAB-453A-A8F6-20BDBE09B93E}" dt="2024-05-14T08:54:27.911" v="6" actId="478"/>
          <ac:picMkLst>
            <pc:docMk/>
            <pc:sldMk cId="2405285769" sldId="262"/>
            <ac:picMk id="4" creationId="{0BAB26A1-097E-41C0-FC5C-7C8D65F52BE0}"/>
          </ac:picMkLst>
        </pc:picChg>
        <pc:picChg chg="add del mod ord">
          <ac:chgData name="John Fairclough" userId="cba7980c-fc2e-49bc-9608-b07b4cefc04a" providerId="ADAL" clId="{74AB0F95-9EAB-453A-A8F6-20BDBE09B93E}" dt="2024-05-14T08:56:56.111" v="19" actId="478"/>
          <ac:picMkLst>
            <pc:docMk/>
            <pc:sldMk cId="2405285769" sldId="262"/>
            <ac:picMk id="5" creationId="{C32B017D-E78C-0726-8203-3A81579D8274}"/>
          </ac:picMkLst>
        </pc:picChg>
        <pc:picChg chg="add del mod ord">
          <ac:chgData name="John Fairclough" userId="cba7980c-fc2e-49bc-9608-b07b4cefc04a" providerId="ADAL" clId="{74AB0F95-9EAB-453A-A8F6-20BDBE09B93E}" dt="2024-05-14T08:57:45.886" v="23" actId="478"/>
          <ac:picMkLst>
            <pc:docMk/>
            <pc:sldMk cId="2405285769" sldId="262"/>
            <ac:picMk id="6" creationId="{E0CA117E-EF88-7E65-DBE3-8122CEA6CBB0}"/>
          </ac:picMkLst>
        </pc:picChg>
        <pc:picChg chg="add del mod">
          <ac:chgData name="John Fairclough" userId="cba7980c-fc2e-49bc-9608-b07b4cefc04a" providerId="ADAL" clId="{74AB0F95-9EAB-453A-A8F6-20BDBE09B93E}" dt="2024-05-14T09:51:51.700" v="373" actId="478"/>
          <ac:picMkLst>
            <pc:docMk/>
            <pc:sldMk cId="2405285769" sldId="262"/>
            <ac:picMk id="8" creationId="{16767C9F-09E5-C798-0736-B78359BD4BA2}"/>
          </ac:picMkLst>
        </pc:picChg>
        <pc:picChg chg="add mod ord">
          <ac:chgData name="John Fairclough" userId="cba7980c-fc2e-49bc-9608-b07b4cefc04a" providerId="ADAL" clId="{74AB0F95-9EAB-453A-A8F6-20BDBE09B93E}" dt="2024-05-14T12:15:51.852" v="395" actId="1076"/>
          <ac:picMkLst>
            <pc:docMk/>
            <pc:sldMk cId="2405285769" sldId="262"/>
            <ac:picMk id="14" creationId="{A2DDD938-86B8-318E-9F45-316905C07EE3}"/>
          </ac:picMkLst>
        </pc:picChg>
      </pc:sldChg>
      <pc:sldChg chg="modSp add mod">
        <pc:chgData name="John Fairclough" userId="cba7980c-fc2e-49bc-9608-b07b4cefc04a" providerId="ADAL" clId="{74AB0F95-9EAB-453A-A8F6-20BDBE09B93E}" dt="2024-05-14T14:35:05.335" v="548" actId="20577"/>
        <pc:sldMkLst>
          <pc:docMk/>
          <pc:sldMk cId="3864113104" sldId="263"/>
        </pc:sldMkLst>
        <pc:spChg chg="mod">
          <ac:chgData name="John Fairclough" userId="cba7980c-fc2e-49bc-9608-b07b4cefc04a" providerId="ADAL" clId="{74AB0F95-9EAB-453A-A8F6-20BDBE09B93E}" dt="2024-05-14T12:11:10.788" v="385" actId="20577"/>
          <ac:spMkLst>
            <pc:docMk/>
            <pc:sldMk cId="3864113104" sldId="263"/>
            <ac:spMk id="2" creationId="{7B65AD58-1241-E75A-8D4C-F12CA8739EE4}"/>
          </ac:spMkLst>
        </pc:spChg>
        <pc:spChg chg="mod">
          <ac:chgData name="John Fairclough" userId="cba7980c-fc2e-49bc-9608-b07b4cefc04a" providerId="ADAL" clId="{74AB0F95-9EAB-453A-A8F6-20BDBE09B93E}" dt="2024-05-14T14:35:05.335" v="548" actId="20577"/>
          <ac:spMkLst>
            <pc:docMk/>
            <pc:sldMk cId="3864113104" sldId="263"/>
            <ac:spMk id="3" creationId="{4700E02A-EF4C-4AA6-0C31-5D006B3A6E27}"/>
          </ac:spMkLst>
        </pc:spChg>
        <pc:picChg chg="mod ord">
          <ac:chgData name="John Fairclough" userId="cba7980c-fc2e-49bc-9608-b07b4cefc04a" providerId="ADAL" clId="{74AB0F95-9EAB-453A-A8F6-20BDBE09B93E}" dt="2024-05-14T09:43:59.706" v="348" actId="1582"/>
          <ac:picMkLst>
            <pc:docMk/>
            <pc:sldMk cId="3864113104" sldId="263"/>
            <ac:picMk id="4" creationId="{0BAB26A1-097E-41C0-FC5C-7C8D65F52BE0}"/>
          </ac:picMkLst>
        </pc:picChg>
      </pc:sldChg>
      <pc:sldChg chg="addSp modSp add mod ord">
        <pc:chgData name="John Fairclough" userId="cba7980c-fc2e-49bc-9608-b07b4cefc04a" providerId="ADAL" clId="{74AB0F95-9EAB-453A-A8F6-20BDBE09B93E}" dt="2024-05-14T14:03:13.221" v="529" actId="1076"/>
        <pc:sldMkLst>
          <pc:docMk/>
          <pc:sldMk cId="1961738568" sldId="264"/>
        </pc:sldMkLst>
        <pc:spChg chg="mod">
          <ac:chgData name="John Fairclough" userId="cba7980c-fc2e-49bc-9608-b07b4cefc04a" providerId="ADAL" clId="{74AB0F95-9EAB-453A-A8F6-20BDBE09B93E}" dt="2024-05-14T09:06:04.135" v="107" actId="14100"/>
          <ac:spMkLst>
            <pc:docMk/>
            <pc:sldMk cId="1961738568" sldId="264"/>
            <ac:spMk id="2" creationId="{DBBF20B9-2552-D050-63F7-7B1AB899C6D3}"/>
          </ac:spMkLst>
        </pc:spChg>
        <pc:spChg chg="mod">
          <ac:chgData name="John Fairclough" userId="cba7980c-fc2e-49bc-9608-b07b4cefc04a" providerId="ADAL" clId="{74AB0F95-9EAB-453A-A8F6-20BDBE09B93E}" dt="2024-05-14T14:00:23.873" v="516" actId="14100"/>
          <ac:spMkLst>
            <pc:docMk/>
            <pc:sldMk cId="1961738568" sldId="264"/>
            <ac:spMk id="4" creationId="{B4B84609-4195-319A-86F0-78EFD0701170}"/>
          </ac:spMkLst>
        </pc:spChg>
        <pc:picChg chg="mod">
          <ac:chgData name="John Fairclough" userId="cba7980c-fc2e-49bc-9608-b07b4cefc04a" providerId="ADAL" clId="{74AB0F95-9EAB-453A-A8F6-20BDBE09B93E}" dt="2024-05-14T14:03:11.935" v="528" actId="1076"/>
          <ac:picMkLst>
            <pc:docMk/>
            <pc:sldMk cId="1961738568" sldId="264"/>
            <ac:picMk id="5" creationId="{F72DD7E3-8C18-CE7B-22E9-AAF389D5A9A7}"/>
          </ac:picMkLst>
        </pc:picChg>
        <pc:picChg chg="add mod">
          <ac:chgData name="John Fairclough" userId="cba7980c-fc2e-49bc-9608-b07b4cefc04a" providerId="ADAL" clId="{74AB0F95-9EAB-453A-A8F6-20BDBE09B93E}" dt="2024-05-14T14:03:13.221" v="529" actId="1076"/>
          <ac:picMkLst>
            <pc:docMk/>
            <pc:sldMk cId="1961738568" sldId="264"/>
            <ac:picMk id="6" creationId="{CC0EA5F3-3A4C-F5C4-E31A-DEE4C57FDFB7}"/>
          </ac:picMkLst>
        </pc:picChg>
      </pc:sldChg>
      <pc:sldChg chg="new del">
        <pc:chgData name="John Fairclough" userId="cba7980c-fc2e-49bc-9608-b07b4cefc04a" providerId="ADAL" clId="{74AB0F95-9EAB-453A-A8F6-20BDBE09B93E}" dt="2024-05-14T09:04:46.382" v="96" actId="680"/>
        <pc:sldMkLst>
          <pc:docMk/>
          <pc:sldMk cId="3415631063" sldId="264"/>
        </pc:sldMkLst>
      </pc:sldChg>
      <pc:sldChg chg="addSp delSp modSp add mod ord">
        <pc:chgData name="John Fairclough" userId="cba7980c-fc2e-49bc-9608-b07b4cefc04a" providerId="ADAL" clId="{74AB0F95-9EAB-453A-A8F6-20BDBE09B93E}" dt="2024-05-14T14:30:05.822" v="539" actId="166"/>
        <pc:sldMkLst>
          <pc:docMk/>
          <pc:sldMk cId="364949482" sldId="265"/>
        </pc:sldMkLst>
        <pc:spChg chg="mod">
          <ac:chgData name="John Fairclough" userId="cba7980c-fc2e-49bc-9608-b07b4cefc04a" providerId="ADAL" clId="{74AB0F95-9EAB-453A-A8F6-20BDBE09B93E}" dt="2024-05-14T09:06:23.279" v="132" actId="20577"/>
          <ac:spMkLst>
            <pc:docMk/>
            <pc:sldMk cId="364949482" sldId="265"/>
            <ac:spMk id="2" creationId="{7B65AD58-1241-E75A-8D4C-F12CA8739EE4}"/>
          </ac:spMkLst>
        </pc:spChg>
        <pc:spChg chg="mod">
          <ac:chgData name="John Fairclough" userId="cba7980c-fc2e-49bc-9608-b07b4cefc04a" providerId="ADAL" clId="{74AB0F95-9EAB-453A-A8F6-20BDBE09B93E}" dt="2024-05-14T09:06:41.920" v="156" actId="20577"/>
          <ac:spMkLst>
            <pc:docMk/>
            <pc:sldMk cId="364949482" sldId="265"/>
            <ac:spMk id="3" creationId="{4700E02A-EF4C-4AA6-0C31-5D006B3A6E27}"/>
          </ac:spMkLst>
        </pc:spChg>
        <pc:picChg chg="del mod ord">
          <ac:chgData name="John Fairclough" userId="cba7980c-fc2e-49bc-9608-b07b4cefc04a" providerId="ADAL" clId="{74AB0F95-9EAB-453A-A8F6-20BDBE09B93E}" dt="2024-05-14T09:45:23.596" v="350" actId="478"/>
          <ac:picMkLst>
            <pc:docMk/>
            <pc:sldMk cId="364949482" sldId="265"/>
            <ac:picMk id="4" creationId="{0BAB26A1-097E-41C0-FC5C-7C8D65F52BE0}"/>
          </ac:picMkLst>
        </pc:picChg>
        <pc:picChg chg="add mod ord">
          <ac:chgData name="John Fairclough" userId="cba7980c-fc2e-49bc-9608-b07b4cefc04a" providerId="ADAL" clId="{74AB0F95-9EAB-453A-A8F6-20BDBE09B93E}" dt="2024-05-14T14:30:05.822" v="539" actId="166"/>
          <ac:picMkLst>
            <pc:docMk/>
            <pc:sldMk cId="364949482" sldId="265"/>
            <ac:picMk id="4" creationId="{85116C5A-5757-10FF-0564-2CD9142E3C04}"/>
          </ac:picMkLst>
        </pc:picChg>
        <pc:picChg chg="add del mod">
          <ac:chgData name="John Fairclough" userId="cba7980c-fc2e-49bc-9608-b07b4cefc04a" providerId="ADAL" clId="{74AB0F95-9EAB-453A-A8F6-20BDBE09B93E}" dt="2024-05-14T09:46:21.788" v="356" actId="478"/>
          <ac:picMkLst>
            <pc:docMk/>
            <pc:sldMk cId="364949482" sldId="265"/>
            <ac:picMk id="6" creationId="{9D3204E7-8B0E-96C9-5517-C4A162570AB4}"/>
          </ac:picMkLst>
        </pc:picChg>
        <pc:picChg chg="add del mod">
          <ac:chgData name="John Fairclough" userId="cba7980c-fc2e-49bc-9608-b07b4cefc04a" providerId="ADAL" clId="{74AB0F95-9EAB-453A-A8F6-20BDBE09B93E}" dt="2024-05-14T09:46:43.510" v="361" actId="478"/>
          <ac:picMkLst>
            <pc:docMk/>
            <pc:sldMk cId="364949482" sldId="265"/>
            <ac:picMk id="8" creationId="{DEC0CDE2-6FB0-B7C7-605E-C284C5E04DDE}"/>
          </ac:picMkLst>
        </pc:picChg>
        <pc:picChg chg="add del mod ord">
          <ac:chgData name="John Fairclough" userId="cba7980c-fc2e-49bc-9608-b07b4cefc04a" providerId="ADAL" clId="{74AB0F95-9EAB-453A-A8F6-20BDBE09B93E}" dt="2024-05-14T14:25:04.371" v="532" actId="478"/>
          <ac:picMkLst>
            <pc:docMk/>
            <pc:sldMk cId="364949482" sldId="265"/>
            <ac:picMk id="14" creationId="{4D0CEA15-FD17-29F2-F8C6-F215916DF1BA}"/>
          </ac:picMkLst>
        </pc:picChg>
      </pc:sldChg>
      <pc:sldChg chg="modSp add mod ord">
        <pc:chgData name="John Fairclough" userId="cba7980c-fc2e-49bc-9608-b07b4cefc04a" providerId="ADAL" clId="{74AB0F95-9EAB-453A-A8F6-20BDBE09B93E}" dt="2024-05-14T14:52:14.568" v="554" actId="1076"/>
        <pc:sldMkLst>
          <pc:docMk/>
          <pc:sldMk cId="3379231230" sldId="266"/>
        </pc:sldMkLst>
        <pc:spChg chg="mod">
          <ac:chgData name="John Fairclough" userId="cba7980c-fc2e-49bc-9608-b07b4cefc04a" providerId="ADAL" clId="{74AB0F95-9EAB-453A-A8F6-20BDBE09B93E}" dt="2024-05-14T09:07:30.804" v="162"/>
          <ac:spMkLst>
            <pc:docMk/>
            <pc:sldMk cId="3379231230" sldId="266"/>
            <ac:spMk id="2" creationId="{DBBF20B9-2552-D050-63F7-7B1AB899C6D3}"/>
          </ac:spMkLst>
        </pc:spChg>
        <pc:spChg chg="mod">
          <ac:chgData name="John Fairclough" userId="cba7980c-fc2e-49bc-9608-b07b4cefc04a" providerId="ADAL" clId="{74AB0F95-9EAB-453A-A8F6-20BDBE09B93E}" dt="2024-05-14T14:52:14.568" v="554" actId="1076"/>
          <ac:spMkLst>
            <pc:docMk/>
            <pc:sldMk cId="3379231230" sldId="266"/>
            <ac:spMk id="4" creationId="{B4B84609-4195-319A-86F0-78EFD0701170}"/>
          </ac:spMkLst>
        </pc:spChg>
        <pc:picChg chg="mod">
          <ac:chgData name="John Fairclough" userId="cba7980c-fc2e-49bc-9608-b07b4cefc04a" providerId="ADAL" clId="{74AB0F95-9EAB-453A-A8F6-20BDBE09B93E}" dt="2024-05-14T14:52:03.621" v="553" actId="1076"/>
          <ac:picMkLst>
            <pc:docMk/>
            <pc:sldMk cId="3379231230" sldId="266"/>
            <ac:picMk id="10" creationId="{561BD46B-CFD7-585D-AF1D-253868CF341B}"/>
          </ac:picMkLst>
        </pc:picChg>
      </pc:sldChg>
      <pc:sldChg chg="addSp delSp modSp add mod ord">
        <pc:chgData name="John Fairclough" userId="cba7980c-fc2e-49bc-9608-b07b4cefc04a" providerId="ADAL" clId="{74AB0F95-9EAB-453A-A8F6-20BDBE09B93E}" dt="2024-05-14T09:56:36.614" v="384" actId="108"/>
        <pc:sldMkLst>
          <pc:docMk/>
          <pc:sldMk cId="259795088" sldId="267"/>
        </pc:sldMkLst>
        <pc:spChg chg="mod">
          <ac:chgData name="John Fairclough" userId="cba7980c-fc2e-49bc-9608-b07b4cefc04a" providerId="ADAL" clId="{74AB0F95-9EAB-453A-A8F6-20BDBE09B93E}" dt="2024-05-14T09:08:04.759" v="191" actId="20577"/>
          <ac:spMkLst>
            <pc:docMk/>
            <pc:sldMk cId="259795088" sldId="267"/>
            <ac:spMk id="2" creationId="{7B65AD58-1241-E75A-8D4C-F12CA8739EE4}"/>
          </ac:spMkLst>
        </pc:spChg>
        <pc:spChg chg="mod">
          <ac:chgData name="John Fairclough" userId="cba7980c-fc2e-49bc-9608-b07b4cefc04a" providerId="ADAL" clId="{74AB0F95-9EAB-453A-A8F6-20BDBE09B93E}" dt="2024-05-14T09:08:32.411" v="222" actId="20577"/>
          <ac:spMkLst>
            <pc:docMk/>
            <pc:sldMk cId="259795088" sldId="267"/>
            <ac:spMk id="3" creationId="{4700E02A-EF4C-4AA6-0C31-5D006B3A6E27}"/>
          </ac:spMkLst>
        </pc:spChg>
        <pc:picChg chg="del">
          <ac:chgData name="John Fairclough" userId="cba7980c-fc2e-49bc-9608-b07b4cefc04a" providerId="ADAL" clId="{74AB0F95-9EAB-453A-A8F6-20BDBE09B93E}" dt="2024-05-14T09:55:38.570" v="374" actId="478"/>
          <ac:picMkLst>
            <pc:docMk/>
            <pc:sldMk cId="259795088" sldId="267"/>
            <ac:picMk id="4" creationId="{0BAB26A1-097E-41C0-FC5C-7C8D65F52BE0}"/>
          </ac:picMkLst>
        </pc:picChg>
        <pc:picChg chg="add del mod">
          <ac:chgData name="John Fairclough" userId="cba7980c-fc2e-49bc-9608-b07b4cefc04a" providerId="ADAL" clId="{74AB0F95-9EAB-453A-A8F6-20BDBE09B93E}" dt="2024-05-14T09:56:12.708" v="379" actId="478"/>
          <ac:picMkLst>
            <pc:docMk/>
            <pc:sldMk cId="259795088" sldId="267"/>
            <ac:picMk id="6" creationId="{011F43AA-9EC5-BC3A-7F4A-15B4BB528BEF}"/>
          </ac:picMkLst>
        </pc:picChg>
        <pc:picChg chg="add mod">
          <ac:chgData name="John Fairclough" userId="cba7980c-fc2e-49bc-9608-b07b4cefc04a" providerId="ADAL" clId="{74AB0F95-9EAB-453A-A8F6-20BDBE09B93E}" dt="2024-05-14T09:56:36.614" v="384" actId="108"/>
          <ac:picMkLst>
            <pc:docMk/>
            <pc:sldMk cId="259795088" sldId="267"/>
            <ac:picMk id="8" creationId="{E7E8050C-3F6B-FD85-DBD1-6540480D2F45}"/>
          </ac:picMkLst>
        </pc:picChg>
      </pc:sldChg>
      <pc:sldChg chg="addSp delSp modSp add mod ord">
        <pc:chgData name="John Fairclough" userId="cba7980c-fc2e-49bc-9608-b07b4cefc04a" providerId="ADAL" clId="{74AB0F95-9EAB-453A-A8F6-20BDBE09B93E}" dt="2024-05-14T16:07:12.917" v="596" actId="1076"/>
        <pc:sldMkLst>
          <pc:docMk/>
          <pc:sldMk cId="4276164402" sldId="268"/>
        </pc:sldMkLst>
        <pc:spChg chg="mod">
          <ac:chgData name="John Fairclough" userId="cba7980c-fc2e-49bc-9608-b07b4cefc04a" providerId="ADAL" clId="{74AB0F95-9EAB-453A-A8F6-20BDBE09B93E}" dt="2024-05-14T09:08:59.048" v="227" actId="14100"/>
          <ac:spMkLst>
            <pc:docMk/>
            <pc:sldMk cId="4276164402" sldId="268"/>
            <ac:spMk id="2" creationId="{DBBF20B9-2552-D050-63F7-7B1AB899C6D3}"/>
          </ac:spMkLst>
        </pc:spChg>
        <pc:spChg chg="del mod">
          <ac:chgData name="John Fairclough" userId="cba7980c-fc2e-49bc-9608-b07b4cefc04a" providerId="ADAL" clId="{74AB0F95-9EAB-453A-A8F6-20BDBE09B93E}" dt="2024-05-14T15:06:08.271" v="574" actId="478"/>
          <ac:spMkLst>
            <pc:docMk/>
            <pc:sldMk cId="4276164402" sldId="268"/>
            <ac:spMk id="5" creationId="{753472F4-9784-4185-0DAD-E27A9B7E50C8}"/>
          </ac:spMkLst>
        </pc:spChg>
        <pc:spChg chg="del mod">
          <ac:chgData name="John Fairclough" userId="cba7980c-fc2e-49bc-9608-b07b4cefc04a" providerId="ADAL" clId="{74AB0F95-9EAB-453A-A8F6-20BDBE09B93E}" dt="2024-05-14T16:06:50.978" v="583" actId="478"/>
          <ac:spMkLst>
            <pc:docMk/>
            <pc:sldMk cId="4276164402" sldId="268"/>
            <ac:spMk id="9" creationId="{0C434FE8-477C-4F45-9350-165DBDC74973}"/>
          </ac:spMkLst>
        </pc:spChg>
        <pc:picChg chg="del mod">
          <ac:chgData name="John Fairclough" userId="cba7980c-fc2e-49bc-9608-b07b4cefc04a" providerId="ADAL" clId="{74AB0F95-9EAB-453A-A8F6-20BDBE09B93E}" dt="2024-05-14T13:09:55.875" v="487" actId="478"/>
          <ac:picMkLst>
            <pc:docMk/>
            <pc:sldMk cId="4276164402" sldId="268"/>
            <ac:picMk id="3" creationId="{CE545734-122A-2E5A-6F2B-B586C3388CEB}"/>
          </ac:picMkLst>
        </pc:picChg>
        <pc:picChg chg="add mod">
          <ac:chgData name="John Fairclough" userId="cba7980c-fc2e-49bc-9608-b07b4cefc04a" providerId="ADAL" clId="{74AB0F95-9EAB-453A-A8F6-20BDBE09B93E}" dt="2024-05-14T13:10:01.806" v="489" actId="14100"/>
          <ac:picMkLst>
            <pc:docMk/>
            <pc:sldMk cId="4276164402" sldId="268"/>
            <ac:picMk id="4" creationId="{22E76EB7-87BA-F00E-F2A4-EB38D46D2C70}"/>
          </ac:picMkLst>
        </pc:picChg>
        <pc:picChg chg="add mod">
          <ac:chgData name="John Fairclough" userId="cba7980c-fc2e-49bc-9608-b07b4cefc04a" providerId="ADAL" clId="{74AB0F95-9EAB-453A-A8F6-20BDBE09B93E}" dt="2024-05-14T16:07:12.917" v="596" actId="1076"/>
          <ac:picMkLst>
            <pc:docMk/>
            <pc:sldMk cId="4276164402" sldId="268"/>
            <ac:picMk id="4" creationId="{89ACCDED-1733-413D-022D-F5514A2F1BCA}"/>
          </ac:picMkLst>
        </pc:picChg>
        <pc:picChg chg="add mod">
          <ac:chgData name="John Fairclough" userId="cba7980c-fc2e-49bc-9608-b07b4cefc04a" providerId="ADAL" clId="{74AB0F95-9EAB-453A-A8F6-20BDBE09B93E}" dt="2024-05-14T16:07:10.036" v="594" actId="1076"/>
          <ac:picMkLst>
            <pc:docMk/>
            <pc:sldMk cId="4276164402" sldId="268"/>
            <ac:picMk id="6" creationId="{484C6809-93D2-E43E-AB9C-AC3ECAD3853D}"/>
          </ac:picMkLst>
        </pc:picChg>
        <pc:picChg chg="add mod">
          <ac:chgData name="John Fairclough" userId="cba7980c-fc2e-49bc-9608-b07b4cefc04a" providerId="ADAL" clId="{74AB0F95-9EAB-453A-A8F6-20BDBE09B93E}" dt="2024-05-14T16:07:11.885" v="595" actId="1076"/>
          <ac:picMkLst>
            <pc:docMk/>
            <pc:sldMk cId="4276164402" sldId="268"/>
            <ac:picMk id="8" creationId="{205AF321-7B16-1157-BE29-9B0D22070B21}"/>
          </ac:picMkLst>
        </pc:picChg>
        <pc:picChg chg="add del mod">
          <ac:chgData name="John Fairclough" userId="cba7980c-fc2e-49bc-9608-b07b4cefc04a" providerId="ADAL" clId="{74AB0F95-9EAB-453A-A8F6-20BDBE09B93E}" dt="2024-05-14T15:06:36.790" v="580" actId="478"/>
          <ac:picMkLst>
            <pc:docMk/>
            <pc:sldMk cId="4276164402" sldId="268"/>
            <ac:picMk id="3074" creationId="{77762CF6-FE69-3436-E44B-AEBF54387975}"/>
          </ac:picMkLst>
        </pc:picChg>
      </pc:sldChg>
      <pc:sldChg chg="addSp delSp modSp add del mod">
        <pc:chgData name="John Fairclough" userId="cba7980c-fc2e-49bc-9608-b07b4cefc04a" providerId="ADAL" clId="{74AB0F95-9EAB-453A-A8F6-20BDBE09B93E}" dt="2024-05-14T15:45:23.314" v="581" actId="47"/>
        <pc:sldMkLst>
          <pc:docMk/>
          <pc:sldMk cId="1795221411" sldId="269"/>
        </pc:sldMkLst>
        <pc:spChg chg="del mod">
          <ac:chgData name="John Fairclough" userId="cba7980c-fc2e-49bc-9608-b07b4cefc04a" providerId="ADAL" clId="{74AB0F95-9EAB-453A-A8F6-20BDBE09B93E}" dt="2024-05-14T15:04:58.148" v="567" actId="478"/>
          <ac:spMkLst>
            <pc:docMk/>
            <pc:sldMk cId="1795221411" sldId="269"/>
            <ac:spMk id="2" creationId="{DBBF20B9-2552-D050-63F7-7B1AB899C6D3}"/>
          </ac:spMkLst>
        </pc:spChg>
        <pc:spChg chg="add del mod">
          <ac:chgData name="John Fairclough" userId="cba7980c-fc2e-49bc-9608-b07b4cefc04a" providerId="ADAL" clId="{74AB0F95-9EAB-453A-A8F6-20BDBE09B93E}" dt="2024-05-14T15:04:54.489" v="566" actId="478"/>
          <ac:spMkLst>
            <pc:docMk/>
            <pc:sldMk cId="1795221411" sldId="269"/>
            <ac:spMk id="4" creationId="{36E98C34-8550-962D-F2F9-36DF0C5D84D9}"/>
          </ac:spMkLst>
        </pc:spChg>
        <pc:spChg chg="del mod">
          <ac:chgData name="John Fairclough" userId="cba7980c-fc2e-49bc-9608-b07b4cefc04a" providerId="ADAL" clId="{74AB0F95-9EAB-453A-A8F6-20BDBE09B93E}" dt="2024-05-14T15:04:36.517" v="560" actId="478"/>
          <ac:spMkLst>
            <pc:docMk/>
            <pc:sldMk cId="1795221411" sldId="269"/>
            <ac:spMk id="5" creationId="{753472F4-9784-4185-0DAD-E27A9B7E50C8}"/>
          </ac:spMkLst>
        </pc:spChg>
        <pc:spChg chg="add mod">
          <ac:chgData name="John Fairclough" userId="cba7980c-fc2e-49bc-9608-b07b4cefc04a" providerId="ADAL" clId="{74AB0F95-9EAB-453A-A8F6-20BDBE09B93E}" dt="2024-05-14T15:05:38.017" v="573" actId="1076"/>
          <ac:spMkLst>
            <pc:docMk/>
            <pc:sldMk cId="1795221411" sldId="269"/>
            <ac:spMk id="7" creationId="{4190940A-9FC2-FB7A-5617-5302533BB1B4}"/>
          </ac:spMkLst>
        </pc:spChg>
        <pc:picChg chg="add del mod">
          <ac:chgData name="John Fairclough" userId="cba7980c-fc2e-49bc-9608-b07b4cefc04a" providerId="ADAL" clId="{74AB0F95-9EAB-453A-A8F6-20BDBE09B93E}" dt="2024-05-14T15:05:14.914" v="570" actId="478"/>
          <ac:picMkLst>
            <pc:docMk/>
            <pc:sldMk cId="1795221411" sldId="269"/>
            <ac:picMk id="1026" creationId="{55D025E6-2D2D-EFBD-E97D-800BE263A8A8}"/>
          </ac:picMkLst>
        </pc:picChg>
      </pc:sldChg>
    </pc:docChg>
  </pc:docChgLst>
  <pc:docChgLst>
    <pc:chgData name="Naomi Johnson" userId="S::naomi.johnson@bletchleyfennystratford-tc.gov.uk::6717dfb0-9640-4c97-8f68-8c51866e0c98" providerId="AD" clId="Web-{D7B9ADE7-27B7-93B2-9BAC-9DDFC532253F}"/>
    <pc:docChg chg="modSld">
      <pc:chgData name="Naomi Johnson" userId="S::naomi.johnson@bletchleyfennystratford-tc.gov.uk::6717dfb0-9640-4c97-8f68-8c51866e0c98" providerId="AD" clId="Web-{D7B9ADE7-27B7-93B2-9BAC-9DDFC532253F}" dt="2024-05-14T12:18:31.040" v="3" actId="1076"/>
      <pc:docMkLst>
        <pc:docMk/>
      </pc:docMkLst>
      <pc:sldChg chg="addSp modSp">
        <pc:chgData name="Naomi Johnson" userId="S::naomi.johnson@bletchleyfennystratford-tc.gov.uk::6717dfb0-9640-4c97-8f68-8c51866e0c98" providerId="AD" clId="Web-{D7B9ADE7-27B7-93B2-9BAC-9DDFC532253F}" dt="2024-05-14T12:18:31.040" v="3" actId="1076"/>
        <pc:sldMkLst>
          <pc:docMk/>
          <pc:sldMk cId="4276164402" sldId="268"/>
        </pc:sldMkLst>
        <pc:picChg chg="add mod">
          <ac:chgData name="Naomi Johnson" userId="S::naomi.johnson@bletchleyfennystratford-tc.gov.uk::6717dfb0-9640-4c97-8f68-8c51866e0c98" providerId="AD" clId="Web-{D7B9ADE7-27B7-93B2-9BAC-9DDFC532253F}" dt="2024-05-14T12:18:31.040" v="3" actId="1076"/>
          <ac:picMkLst>
            <pc:docMk/>
            <pc:sldMk cId="4276164402" sldId="268"/>
            <ac:picMk id="3" creationId="{CE545734-122A-2E5A-6F2B-B586C3388CEB}"/>
          </ac:picMkLst>
        </pc:picChg>
      </pc:sldChg>
    </pc:docChg>
  </pc:docChgLst>
  <pc:docChgLst>
    <pc:chgData name="Delia Shephard" userId="ab73f236-e67f-43c8-9153-60b4f68c1476" providerId="ADAL" clId="{A4664D62-909A-4AE9-879D-292D89D1A86B}"/>
    <pc:docChg chg="undo custSel addSld delSld modSld sldOrd">
      <pc:chgData name="Delia Shephard" userId="ab73f236-e67f-43c8-9153-60b4f68c1476" providerId="ADAL" clId="{A4664D62-909A-4AE9-879D-292D89D1A86B}" dt="2024-05-14T17:47:38.375" v="2664" actId="47"/>
      <pc:docMkLst>
        <pc:docMk/>
      </pc:docMkLst>
      <pc:sldChg chg="modSp mod">
        <pc:chgData name="Delia Shephard" userId="ab73f236-e67f-43c8-9153-60b4f68c1476" providerId="ADAL" clId="{A4664D62-909A-4AE9-879D-292D89D1A86B}" dt="2024-05-14T14:17:41.632" v="10" actId="20577"/>
        <pc:sldMkLst>
          <pc:docMk/>
          <pc:sldMk cId="3908797769" sldId="256"/>
        </pc:sldMkLst>
        <pc:spChg chg="mod">
          <ac:chgData name="Delia Shephard" userId="ab73f236-e67f-43c8-9153-60b4f68c1476" providerId="ADAL" clId="{A4664D62-909A-4AE9-879D-292D89D1A86B}" dt="2024-05-14T14:17:41.632" v="10" actId="20577"/>
          <ac:spMkLst>
            <pc:docMk/>
            <pc:sldMk cId="3908797769" sldId="256"/>
            <ac:spMk id="3" creationId="{4700E02A-EF4C-4AA6-0C31-5D006B3A6E27}"/>
          </ac:spMkLst>
        </pc:spChg>
      </pc:sldChg>
      <pc:sldChg chg="modSp mod ord">
        <pc:chgData name="Delia Shephard" userId="ab73f236-e67f-43c8-9153-60b4f68c1476" providerId="ADAL" clId="{A4664D62-909A-4AE9-879D-292D89D1A86B}" dt="2024-05-14T14:24:02.662" v="20"/>
        <pc:sldMkLst>
          <pc:docMk/>
          <pc:sldMk cId="2935847095" sldId="257"/>
        </pc:sldMkLst>
        <pc:spChg chg="mod">
          <ac:chgData name="Delia Shephard" userId="ab73f236-e67f-43c8-9153-60b4f68c1476" providerId="ADAL" clId="{A4664D62-909A-4AE9-879D-292D89D1A86B}" dt="2024-05-14T14:18:41.720" v="13"/>
          <ac:spMkLst>
            <pc:docMk/>
            <pc:sldMk cId="2935847095" sldId="257"/>
            <ac:spMk id="4" creationId="{B4B84609-4195-319A-86F0-78EFD0701170}"/>
          </ac:spMkLst>
        </pc:spChg>
      </pc:sldChg>
      <pc:sldChg chg="ord">
        <pc:chgData name="Delia Shephard" userId="ab73f236-e67f-43c8-9153-60b4f68c1476" providerId="ADAL" clId="{A4664D62-909A-4AE9-879D-292D89D1A86B}" dt="2024-05-14T14:24:07.865" v="22"/>
        <pc:sldMkLst>
          <pc:docMk/>
          <pc:sldMk cId="2876261656" sldId="258"/>
        </pc:sldMkLst>
      </pc:sldChg>
      <pc:sldChg chg="modSp mod ord">
        <pc:chgData name="Delia Shephard" userId="ab73f236-e67f-43c8-9153-60b4f68c1476" providerId="ADAL" clId="{A4664D62-909A-4AE9-879D-292D89D1A86B}" dt="2024-05-14T15:11:49.569" v="1309" actId="6549"/>
        <pc:sldMkLst>
          <pc:docMk/>
          <pc:sldMk cId="1063204214" sldId="260"/>
        </pc:sldMkLst>
        <pc:spChg chg="mod">
          <ac:chgData name="Delia Shephard" userId="ab73f236-e67f-43c8-9153-60b4f68c1476" providerId="ADAL" clId="{A4664D62-909A-4AE9-879D-292D89D1A86B}" dt="2024-05-14T15:11:49.569" v="1309" actId="6549"/>
          <ac:spMkLst>
            <pc:docMk/>
            <pc:sldMk cId="1063204214" sldId="260"/>
            <ac:spMk id="4" creationId="{B4B84609-4195-319A-86F0-78EFD0701170}"/>
          </ac:spMkLst>
        </pc:spChg>
      </pc:sldChg>
      <pc:sldChg chg="delSp modSp mod">
        <pc:chgData name="Delia Shephard" userId="ab73f236-e67f-43c8-9153-60b4f68c1476" providerId="ADAL" clId="{A4664D62-909A-4AE9-879D-292D89D1A86B}" dt="2024-05-14T17:24:07.418" v="2098" actId="20577"/>
        <pc:sldMkLst>
          <pc:docMk/>
          <pc:sldMk cId="1079280940" sldId="261"/>
        </pc:sldMkLst>
        <pc:spChg chg="mod">
          <ac:chgData name="Delia Shephard" userId="ab73f236-e67f-43c8-9153-60b4f68c1476" providerId="ADAL" clId="{A4664D62-909A-4AE9-879D-292D89D1A86B}" dt="2024-05-14T17:24:07.418" v="2098" actId="20577"/>
          <ac:spMkLst>
            <pc:docMk/>
            <pc:sldMk cId="1079280940" sldId="261"/>
            <ac:spMk id="5" creationId="{753472F4-9784-4185-0DAD-E27A9B7E50C8}"/>
          </ac:spMkLst>
        </pc:spChg>
        <pc:picChg chg="del mod">
          <ac:chgData name="Delia Shephard" userId="ab73f236-e67f-43c8-9153-60b4f68c1476" providerId="ADAL" clId="{A4664D62-909A-4AE9-879D-292D89D1A86B}" dt="2024-05-14T14:26:32.225" v="41" actId="478"/>
          <ac:picMkLst>
            <pc:docMk/>
            <pc:sldMk cId="1079280940" sldId="261"/>
            <ac:picMk id="4" creationId="{F5E2B2DA-8C31-CECF-174F-A6A507AB3543}"/>
          </ac:picMkLst>
        </pc:picChg>
      </pc:sldChg>
      <pc:sldChg chg="modSp mod">
        <pc:chgData name="Delia Shephard" userId="ab73f236-e67f-43c8-9153-60b4f68c1476" providerId="ADAL" clId="{A4664D62-909A-4AE9-879D-292D89D1A86B}" dt="2024-05-14T15:02:44.210" v="1167" actId="6549"/>
        <pc:sldMkLst>
          <pc:docMk/>
          <pc:sldMk cId="2405285769" sldId="262"/>
        </pc:sldMkLst>
        <pc:spChg chg="mod">
          <ac:chgData name="Delia Shephard" userId="ab73f236-e67f-43c8-9153-60b4f68c1476" providerId="ADAL" clId="{A4664D62-909A-4AE9-879D-292D89D1A86B}" dt="2024-05-14T15:02:44.210" v="1167" actId="6549"/>
          <ac:spMkLst>
            <pc:docMk/>
            <pc:sldMk cId="2405285769" sldId="262"/>
            <ac:spMk id="2" creationId="{7B65AD58-1241-E75A-8D4C-F12CA8739EE4}"/>
          </ac:spMkLst>
        </pc:spChg>
        <pc:spChg chg="mod">
          <ac:chgData name="Delia Shephard" userId="ab73f236-e67f-43c8-9153-60b4f68c1476" providerId="ADAL" clId="{A4664D62-909A-4AE9-879D-292D89D1A86B}" dt="2024-05-14T14:26:17.740" v="38" actId="20577"/>
          <ac:spMkLst>
            <pc:docMk/>
            <pc:sldMk cId="2405285769" sldId="262"/>
            <ac:spMk id="3" creationId="{4700E02A-EF4C-4AA6-0C31-5D006B3A6E27}"/>
          </ac:spMkLst>
        </pc:spChg>
        <pc:picChg chg="mod">
          <ac:chgData name="Delia Shephard" userId="ab73f236-e67f-43c8-9153-60b4f68c1476" providerId="ADAL" clId="{A4664D62-909A-4AE9-879D-292D89D1A86B}" dt="2024-05-14T14:26:20.809" v="39" actId="1076"/>
          <ac:picMkLst>
            <pc:docMk/>
            <pc:sldMk cId="2405285769" sldId="262"/>
            <ac:picMk id="14" creationId="{A2DDD938-86B8-318E-9F45-316905C07EE3}"/>
          </ac:picMkLst>
        </pc:picChg>
      </pc:sldChg>
      <pc:sldChg chg="modSp mod ord">
        <pc:chgData name="Delia Shephard" userId="ab73f236-e67f-43c8-9153-60b4f68c1476" providerId="ADAL" clId="{A4664D62-909A-4AE9-879D-292D89D1A86B}" dt="2024-05-14T15:11:23.612" v="1307" actId="20577"/>
        <pc:sldMkLst>
          <pc:docMk/>
          <pc:sldMk cId="3864113104" sldId="263"/>
        </pc:sldMkLst>
        <pc:spChg chg="mod">
          <ac:chgData name="Delia Shephard" userId="ab73f236-e67f-43c8-9153-60b4f68c1476" providerId="ADAL" clId="{A4664D62-909A-4AE9-879D-292D89D1A86B}" dt="2024-05-14T15:11:23.612" v="1307" actId="20577"/>
          <ac:spMkLst>
            <pc:docMk/>
            <pc:sldMk cId="3864113104" sldId="263"/>
            <ac:spMk id="2" creationId="{7B65AD58-1241-E75A-8D4C-F12CA8739EE4}"/>
          </ac:spMkLst>
        </pc:spChg>
      </pc:sldChg>
      <pc:sldChg chg="delSp del mod">
        <pc:chgData name="Delia Shephard" userId="ab73f236-e67f-43c8-9153-60b4f68c1476" providerId="ADAL" clId="{A4664D62-909A-4AE9-879D-292D89D1A86B}" dt="2024-05-14T14:22:46.785" v="16" actId="2696"/>
        <pc:sldMkLst>
          <pc:docMk/>
          <pc:sldMk cId="1961738568" sldId="264"/>
        </pc:sldMkLst>
        <pc:picChg chg="del">
          <ac:chgData name="Delia Shephard" userId="ab73f236-e67f-43c8-9153-60b4f68c1476" providerId="ADAL" clId="{A4664D62-909A-4AE9-879D-292D89D1A86B}" dt="2024-05-14T14:19:44.562" v="14" actId="478"/>
          <ac:picMkLst>
            <pc:docMk/>
            <pc:sldMk cId="1961738568" sldId="264"/>
            <ac:picMk id="5" creationId="{F72DD7E3-8C18-CE7B-22E9-AAF389D5A9A7}"/>
          </ac:picMkLst>
        </pc:picChg>
        <pc:picChg chg="del">
          <ac:chgData name="Delia Shephard" userId="ab73f236-e67f-43c8-9153-60b4f68c1476" providerId="ADAL" clId="{A4664D62-909A-4AE9-879D-292D89D1A86B}" dt="2024-05-14T14:19:47.003" v="15" actId="478"/>
          <ac:picMkLst>
            <pc:docMk/>
            <pc:sldMk cId="1961738568" sldId="264"/>
            <ac:picMk id="6" creationId="{CC0EA5F3-3A4C-F5C4-E31A-DEE4C57FDFB7}"/>
          </ac:picMkLst>
        </pc:picChg>
      </pc:sldChg>
      <pc:sldChg chg="modSp mod ord">
        <pc:chgData name="Delia Shephard" userId="ab73f236-e67f-43c8-9153-60b4f68c1476" providerId="ADAL" clId="{A4664D62-909A-4AE9-879D-292D89D1A86B}" dt="2024-05-14T17:06:30.298" v="1322" actId="20577"/>
        <pc:sldMkLst>
          <pc:docMk/>
          <pc:sldMk cId="364949482" sldId="265"/>
        </pc:sldMkLst>
        <pc:spChg chg="mod">
          <ac:chgData name="Delia Shephard" userId="ab73f236-e67f-43c8-9153-60b4f68c1476" providerId="ADAL" clId="{A4664D62-909A-4AE9-879D-292D89D1A86B}" dt="2024-05-14T17:06:30.298" v="1322" actId="20577"/>
          <ac:spMkLst>
            <pc:docMk/>
            <pc:sldMk cId="364949482" sldId="265"/>
            <ac:spMk id="2" creationId="{7B65AD58-1241-E75A-8D4C-F12CA8739EE4}"/>
          </ac:spMkLst>
        </pc:spChg>
        <pc:spChg chg="mod">
          <ac:chgData name="Delia Shephard" userId="ab73f236-e67f-43c8-9153-60b4f68c1476" providerId="ADAL" clId="{A4664D62-909A-4AE9-879D-292D89D1A86B}" dt="2024-05-14T14:25:43.952" v="32" actId="20577"/>
          <ac:spMkLst>
            <pc:docMk/>
            <pc:sldMk cId="364949482" sldId="265"/>
            <ac:spMk id="3" creationId="{4700E02A-EF4C-4AA6-0C31-5D006B3A6E27}"/>
          </ac:spMkLst>
        </pc:spChg>
      </pc:sldChg>
      <pc:sldChg chg="modSp mod">
        <pc:chgData name="Delia Shephard" userId="ab73f236-e67f-43c8-9153-60b4f68c1476" providerId="ADAL" clId="{A4664D62-909A-4AE9-879D-292D89D1A86B}" dt="2024-05-14T17:31:50.674" v="2644" actId="20577"/>
        <pc:sldMkLst>
          <pc:docMk/>
          <pc:sldMk cId="3379231230" sldId="266"/>
        </pc:sldMkLst>
        <pc:spChg chg="mod">
          <ac:chgData name="Delia Shephard" userId="ab73f236-e67f-43c8-9153-60b4f68c1476" providerId="ADAL" clId="{A4664D62-909A-4AE9-879D-292D89D1A86B}" dt="2024-05-14T17:31:50.674" v="2644" actId="20577"/>
          <ac:spMkLst>
            <pc:docMk/>
            <pc:sldMk cId="3379231230" sldId="266"/>
            <ac:spMk id="4" creationId="{B4B84609-4195-319A-86F0-78EFD0701170}"/>
          </ac:spMkLst>
        </pc:spChg>
      </pc:sldChg>
      <pc:sldChg chg="modSp mod">
        <pc:chgData name="Delia Shephard" userId="ab73f236-e67f-43c8-9153-60b4f68c1476" providerId="ADAL" clId="{A4664D62-909A-4AE9-879D-292D89D1A86B}" dt="2024-05-14T17:07:16.264" v="1355" actId="20577"/>
        <pc:sldMkLst>
          <pc:docMk/>
          <pc:sldMk cId="259795088" sldId="267"/>
        </pc:sldMkLst>
        <pc:spChg chg="mod">
          <ac:chgData name="Delia Shephard" userId="ab73f236-e67f-43c8-9153-60b4f68c1476" providerId="ADAL" clId="{A4664D62-909A-4AE9-879D-292D89D1A86B}" dt="2024-05-14T17:07:09.455" v="1353" actId="20577"/>
          <ac:spMkLst>
            <pc:docMk/>
            <pc:sldMk cId="259795088" sldId="267"/>
            <ac:spMk id="2" creationId="{7B65AD58-1241-E75A-8D4C-F12CA8739EE4}"/>
          </ac:spMkLst>
        </pc:spChg>
        <pc:spChg chg="mod">
          <ac:chgData name="Delia Shephard" userId="ab73f236-e67f-43c8-9153-60b4f68c1476" providerId="ADAL" clId="{A4664D62-909A-4AE9-879D-292D89D1A86B}" dt="2024-05-14T17:07:16.264" v="1355" actId="20577"/>
          <ac:spMkLst>
            <pc:docMk/>
            <pc:sldMk cId="259795088" sldId="267"/>
            <ac:spMk id="3" creationId="{4700E02A-EF4C-4AA6-0C31-5D006B3A6E27}"/>
          </ac:spMkLst>
        </pc:spChg>
      </pc:sldChg>
      <pc:sldChg chg="addSp delSp modSp mod">
        <pc:chgData name="Delia Shephard" userId="ab73f236-e67f-43c8-9153-60b4f68c1476" providerId="ADAL" clId="{A4664D62-909A-4AE9-879D-292D89D1A86B}" dt="2024-05-14T15:09:01.576" v="1295" actId="6549"/>
        <pc:sldMkLst>
          <pc:docMk/>
          <pc:sldMk cId="4276164402" sldId="268"/>
        </pc:sldMkLst>
        <pc:spChg chg="mod">
          <ac:chgData name="Delia Shephard" userId="ab73f236-e67f-43c8-9153-60b4f68c1476" providerId="ADAL" clId="{A4664D62-909A-4AE9-879D-292D89D1A86B}" dt="2024-05-14T15:05:44.037" v="1291" actId="6549"/>
          <ac:spMkLst>
            <pc:docMk/>
            <pc:sldMk cId="4276164402" sldId="268"/>
            <ac:spMk id="5" creationId="{753472F4-9784-4185-0DAD-E27A9B7E50C8}"/>
          </ac:spMkLst>
        </pc:spChg>
        <pc:spChg chg="add mod">
          <ac:chgData name="Delia Shephard" userId="ab73f236-e67f-43c8-9153-60b4f68c1476" providerId="ADAL" clId="{A4664D62-909A-4AE9-879D-292D89D1A86B}" dt="2024-05-14T15:09:01.576" v="1295" actId="6549"/>
          <ac:spMkLst>
            <pc:docMk/>
            <pc:sldMk cId="4276164402" sldId="268"/>
            <ac:spMk id="9" creationId="{0C434FE8-477C-4F45-9350-165DBDC74973}"/>
          </ac:spMkLst>
        </pc:spChg>
        <pc:picChg chg="del">
          <ac:chgData name="Delia Shephard" userId="ab73f236-e67f-43c8-9153-60b4f68c1476" providerId="ADAL" clId="{A4664D62-909A-4AE9-879D-292D89D1A86B}" dt="2024-05-14T14:25:17.337" v="25" actId="478"/>
          <ac:picMkLst>
            <pc:docMk/>
            <pc:sldMk cId="4276164402" sldId="268"/>
            <ac:picMk id="4" creationId="{22E76EB7-87BA-F00E-F2A4-EB38D46D2C70}"/>
          </ac:picMkLst>
        </pc:picChg>
        <pc:picChg chg="mod">
          <ac:chgData name="Delia Shephard" userId="ab73f236-e67f-43c8-9153-60b4f68c1476" providerId="ADAL" clId="{A4664D62-909A-4AE9-879D-292D89D1A86B}" dt="2024-05-14T14:53:08.659" v="1125" actId="1076"/>
          <ac:picMkLst>
            <pc:docMk/>
            <pc:sldMk cId="4276164402" sldId="268"/>
            <ac:picMk id="8" creationId="{205AF321-7B16-1157-BE29-9B0D22070B21}"/>
          </ac:picMkLst>
        </pc:picChg>
      </pc:sldChg>
      <pc:sldChg chg="modSp del mod">
        <pc:chgData name="Delia Shephard" userId="ab73f236-e67f-43c8-9153-60b4f68c1476" providerId="ADAL" clId="{A4664D62-909A-4AE9-879D-292D89D1A86B}" dt="2024-05-14T17:47:38.375" v="2664" actId="47"/>
        <pc:sldMkLst>
          <pc:docMk/>
          <pc:sldMk cId="4196636028" sldId="269"/>
        </pc:sldMkLst>
        <pc:spChg chg="mod">
          <ac:chgData name="Delia Shephard" userId="ab73f236-e67f-43c8-9153-60b4f68c1476" providerId="ADAL" clId="{A4664D62-909A-4AE9-879D-292D89D1A86B}" dt="2024-05-14T17:32:37.598" v="2647" actId="14100"/>
          <ac:spMkLst>
            <pc:docMk/>
            <pc:sldMk cId="4196636028" sldId="269"/>
            <ac:spMk id="2" creationId="{DBBF20B9-2552-D050-63F7-7B1AB899C6D3}"/>
          </ac:spMkLst>
        </pc:spChg>
        <pc:spChg chg="mod">
          <ac:chgData name="Delia Shephard" userId="ab73f236-e67f-43c8-9153-60b4f68c1476" providerId="ADAL" clId="{A4664D62-909A-4AE9-879D-292D89D1A86B}" dt="2024-05-14T17:30:13.731" v="2619" actId="20577"/>
          <ac:spMkLst>
            <pc:docMk/>
            <pc:sldMk cId="4196636028" sldId="269"/>
            <ac:spMk id="5" creationId="{753472F4-9784-4185-0DAD-E27A9B7E50C8}"/>
          </ac:spMkLst>
        </pc:spChg>
      </pc:sldChg>
      <pc:sldChg chg="delSp modSp add mod ord">
        <pc:chgData name="Delia Shephard" userId="ab73f236-e67f-43c8-9153-60b4f68c1476" providerId="ADAL" clId="{A4664D62-909A-4AE9-879D-292D89D1A86B}" dt="2024-05-14T17:47:33.498" v="2663" actId="1076"/>
        <pc:sldMkLst>
          <pc:docMk/>
          <pc:sldMk cId="2971296611" sldId="270"/>
        </pc:sldMkLst>
        <pc:spChg chg="mod">
          <ac:chgData name="Delia Shephard" userId="ab73f236-e67f-43c8-9153-60b4f68c1476" providerId="ADAL" clId="{A4664D62-909A-4AE9-879D-292D89D1A86B}" dt="2024-05-14T17:47:08.242" v="2660" actId="20577"/>
          <ac:spMkLst>
            <pc:docMk/>
            <pc:sldMk cId="2971296611" sldId="270"/>
            <ac:spMk id="2" creationId="{DBBF20B9-2552-D050-63F7-7B1AB899C6D3}"/>
          </ac:spMkLst>
        </pc:spChg>
        <pc:spChg chg="mod">
          <ac:chgData name="Delia Shephard" userId="ab73f236-e67f-43c8-9153-60b4f68c1476" providerId="ADAL" clId="{A4664D62-909A-4AE9-879D-292D89D1A86B}" dt="2024-05-14T17:47:33.498" v="2663" actId="1076"/>
          <ac:spMkLst>
            <pc:docMk/>
            <pc:sldMk cId="2971296611" sldId="270"/>
            <ac:spMk id="4" creationId="{B4B84609-4195-319A-86F0-78EFD0701170}"/>
          </ac:spMkLst>
        </pc:spChg>
        <pc:picChg chg="del">
          <ac:chgData name="Delia Shephard" userId="ab73f236-e67f-43c8-9153-60b4f68c1476" providerId="ADAL" clId="{A4664D62-909A-4AE9-879D-292D89D1A86B}" dt="2024-05-14T17:46:53.392" v="2656" actId="478"/>
          <ac:picMkLst>
            <pc:docMk/>
            <pc:sldMk cId="2971296611" sldId="270"/>
            <ac:picMk id="3" creationId="{DF925336-A318-99C9-2B43-B97A76334EA6}"/>
          </ac:picMkLst>
        </pc:picChg>
        <pc:picChg chg="del">
          <ac:chgData name="Delia Shephard" userId="ab73f236-e67f-43c8-9153-60b4f68c1476" providerId="ADAL" clId="{A4664D62-909A-4AE9-879D-292D89D1A86B}" dt="2024-05-14T17:46:51.577" v="2655" actId="478"/>
          <ac:picMkLst>
            <pc:docMk/>
            <pc:sldMk cId="2971296611" sldId="270"/>
            <ac:picMk id="5" creationId="{30587C50-493B-32DF-F8C8-EDDCD3EF77D0}"/>
          </ac:picMkLst>
        </pc:picChg>
        <pc:picChg chg="del">
          <ac:chgData name="Delia Shephard" userId="ab73f236-e67f-43c8-9153-60b4f68c1476" providerId="ADAL" clId="{A4664D62-909A-4AE9-879D-292D89D1A86B}" dt="2024-05-14T17:46:55.448" v="2657" actId="478"/>
          <ac:picMkLst>
            <pc:docMk/>
            <pc:sldMk cId="2971296611" sldId="270"/>
            <ac:picMk id="6" creationId="{3655F6A0-839B-02F5-015D-F61EDCB631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57539-51E5-4F4E-8427-C364D83F9533}" type="datetimeFigureOut">
              <a:rPr lang="en-GB" smtClean="0"/>
              <a:t>14/05/24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846C0-5883-4CE1-A6B7-56F6EA55A750}" type="slidenum">
              <a:rPr lang="en-GB" smtClean="0"/>
              <a:t>‹#›</a:t>
            </a:fld>
            <a:endParaRPr lang="en-GB"/>
          </a:p>
        </p:txBody>
      </p:sp>
    </p:spTree>
    <p:extLst>
      <p:ext uri="{BB962C8B-B14F-4D97-AF65-F5344CB8AC3E}">
        <p14:creationId xmlns:p14="http://schemas.microsoft.com/office/powerpoint/2010/main" val="15209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2</a:t>
            </a:fld>
            <a:endParaRPr lang="en-GB"/>
          </a:p>
        </p:txBody>
      </p:sp>
    </p:spTree>
    <p:extLst>
      <p:ext uri="{BB962C8B-B14F-4D97-AF65-F5344CB8AC3E}">
        <p14:creationId xmlns:p14="http://schemas.microsoft.com/office/powerpoint/2010/main" val="294011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4</a:t>
            </a:fld>
            <a:endParaRPr lang="en-GB"/>
          </a:p>
        </p:txBody>
      </p:sp>
    </p:spTree>
    <p:extLst>
      <p:ext uri="{BB962C8B-B14F-4D97-AF65-F5344CB8AC3E}">
        <p14:creationId xmlns:p14="http://schemas.microsoft.com/office/powerpoint/2010/main" val="59337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5</a:t>
            </a:fld>
            <a:endParaRPr lang="en-GB"/>
          </a:p>
        </p:txBody>
      </p:sp>
    </p:spTree>
    <p:extLst>
      <p:ext uri="{BB962C8B-B14F-4D97-AF65-F5344CB8AC3E}">
        <p14:creationId xmlns:p14="http://schemas.microsoft.com/office/powerpoint/2010/main" val="225754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6</a:t>
            </a:fld>
            <a:endParaRPr lang="en-GB"/>
          </a:p>
        </p:txBody>
      </p:sp>
    </p:spTree>
    <p:extLst>
      <p:ext uri="{BB962C8B-B14F-4D97-AF65-F5344CB8AC3E}">
        <p14:creationId xmlns:p14="http://schemas.microsoft.com/office/powerpoint/2010/main" val="1474979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8</a:t>
            </a:fld>
            <a:endParaRPr lang="en-GB"/>
          </a:p>
        </p:txBody>
      </p:sp>
    </p:spTree>
    <p:extLst>
      <p:ext uri="{BB962C8B-B14F-4D97-AF65-F5344CB8AC3E}">
        <p14:creationId xmlns:p14="http://schemas.microsoft.com/office/powerpoint/2010/main" val="199901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10</a:t>
            </a:fld>
            <a:endParaRPr lang="en-GB"/>
          </a:p>
        </p:txBody>
      </p:sp>
    </p:spTree>
    <p:extLst>
      <p:ext uri="{BB962C8B-B14F-4D97-AF65-F5344CB8AC3E}">
        <p14:creationId xmlns:p14="http://schemas.microsoft.com/office/powerpoint/2010/main" val="261570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22222"/>
                </a:solidFill>
                <a:effectLst/>
                <a:highlight>
                  <a:srgbClr val="FFFFFF"/>
                </a:highlight>
                <a:latin typeface="Arial" panose="020B0604020202020204" pitchFamily="34" charset="0"/>
              </a:rPr>
              <a:t>Over the past year the Community Committee have been very busy introducing new events, providing grants to various organisations and supporting the ongoing health and wellbeing needs of the Town including the free swimming and counselling sessions.</a:t>
            </a:r>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Highlights for the year have been the themed markets, Bletchley Big Street Eat, Christmas on Queensway and our newest event that reaches in to our diverse community, namely Iftar that was well attended and appreciated.</a:t>
            </a:r>
          </a:p>
          <a:p>
            <a:pPr algn="l"/>
            <a:br>
              <a:rPr lang="en-GB" b="0" i="0">
                <a:solidFill>
                  <a:srgbClr val="222222"/>
                </a:solidFill>
                <a:effectLst/>
                <a:highlight>
                  <a:srgbClr val="FFFFFF"/>
                </a:highlight>
                <a:latin typeface="Arial" panose="020B0604020202020204" pitchFamily="34" charset="0"/>
              </a:rPr>
            </a:br>
            <a:endParaRPr lang="en-GB" b="0" i="0">
              <a:solidFill>
                <a:srgbClr val="222222"/>
              </a:solidFill>
              <a:effectLst/>
              <a:highlight>
                <a:srgbClr val="FFFFFF"/>
              </a:highlight>
              <a:latin typeface="Arial" panose="020B0604020202020204" pitchFamily="34" charset="0"/>
            </a:endParaRPr>
          </a:p>
          <a:p>
            <a:pPr algn="l"/>
            <a:r>
              <a:rPr lang="en-GB" b="0" i="0">
                <a:solidFill>
                  <a:srgbClr val="222222"/>
                </a:solidFill>
                <a:effectLst/>
                <a:highlight>
                  <a:srgbClr val="FFFFFF"/>
                </a:highlight>
                <a:latin typeface="Arial" panose="020B0604020202020204" pitchFamily="34" charset="0"/>
              </a:rPr>
              <a:t>Grants this year included Bletchley and Fenny Stratford Town Council be the main sponsor of Fenny Poppers, the Electra Community boat, Canal festival and organisations such as YMCAs Soup Recipe book</a:t>
            </a:r>
          </a:p>
          <a:p>
            <a:endParaRPr lang="en-GB"/>
          </a:p>
        </p:txBody>
      </p:sp>
      <p:sp>
        <p:nvSpPr>
          <p:cNvPr id="4" name="Slide Number Placeholder 3"/>
          <p:cNvSpPr>
            <a:spLocks noGrp="1"/>
          </p:cNvSpPr>
          <p:nvPr>
            <p:ph type="sldNum" sz="quarter" idx="5"/>
          </p:nvPr>
        </p:nvSpPr>
        <p:spPr/>
        <p:txBody>
          <a:bodyPr/>
          <a:lstStyle/>
          <a:p>
            <a:fld id="{39D846C0-5883-4CE1-A6B7-56F6EA55A750}" type="slidenum">
              <a:rPr lang="en-GB" smtClean="0"/>
              <a:t>12</a:t>
            </a:fld>
            <a:endParaRPr lang="en-GB"/>
          </a:p>
        </p:txBody>
      </p:sp>
    </p:spTree>
    <p:extLst>
      <p:ext uri="{BB962C8B-B14F-4D97-AF65-F5344CB8AC3E}">
        <p14:creationId xmlns:p14="http://schemas.microsoft.com/office/powerpoint/2010/main" val="421170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5/14/2024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4137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8436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5632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3869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3692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7788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5763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01479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0421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2816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5/14/2024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0277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5/14/2024</a:t>
            </a:fld>
            <a:endParaRPr lang="en-US"/>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a:p>
        </p:txBody>
      </p:sp>
    </p:spTree>
    <p:extLst>
      <p:ext uri="{BB962C8B-B14F-4D97-AF65-F5344CB8AC3E}">
        <p14:creationId xmlns:p14="http://schemas.microsoft.com/office/powerpoint/2010/main" val="1836433107"/>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1" r:id="rId6"/>
    <p:sldLayoutId id="2147483746"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AD58-1241-E75A-8D4C-F12CA8739EE4}"/>
              </a:ext>
            </a:extLst>
          </p:cNvPr>
          <p:cNvSpPr>
            <a:spLocks noGrp="1"/>
          </p:cNvSpPr>
          <p:nvPr>
            <p:ph type="ctrTitle"/>
          </p:nvPr>
        </p:nvSpPr>
        <p:spPr>
          <a:xfrm>
            <a:off x="4847303" y="1062038"/>
            <a:ext cx="6980903" cy="2881311"/>
          </a:xfrm>
        </p:spPr>
        <p:txBody>
          <a:bodyPr anchor="ctr">
            <a:normAutofit fontScale="90000"/>
          </a:bodyPr>
          <a:lstStyle/>
          <a:p>
            <a:r>
              <a:rPr lang="en-GB" sz="8000"/>
              <a:t>Bletchley and Fenny Stratford Town Council</a:t>
            </a:r>
          </a:p>
        </p:txBody>
      </p:sp>
      <p:sp>
        <p:nvSpPr>
          <p:cNvPr id="3" name="Subtitle 2">
            <a:extLst>
              <a:ext uri="{FF2B5EF4-FFF2-40B4-BE49-F238E27FC236}">
                <a16:creationId xmlns:a16="http://schemas.microsoft.com/office/drawing/2014/main" id="{4700E02A-EF4C-4AA6-0C31-5D006B3A6E27}"/>
              </a:ext>
            </a:extLst>
          </p:cNvPr>
          <p:cNvSpPr>
            <a:spLocks noGrp="1"/>
          </p:cNvSpPr>
          <p:nvPr>
            <p:ph type="subTitle" idx="1"/>
          </p:nvPr>
        </p:nvSpPr>
        <p:spPr>
          <a:xfrm>
            <a:off x="5334000" y="4170408"/>
            <a:ext cx="6096000" cy="1625554"/>
          </a:xfrm>
        </p:spPr>
        <p:txBody>
          <a:bodyPr>
            <a:normAutofit/>
          </a:bodyPr>
          <a:lstStyle/>
          <a:p>
            <a:r>
              <a:rPr lang="en-GB"/>
              <a:t>2023 - 2024</a:t>
            </a:r>
          </a:p>
        </p:txBody>
      </p:sp>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 name="Picture 19">
            <a:extLst>
              <a:ext uri="{FF2B5EF4-FFF2-40B4-BE49-F238E27FC236}">
                <a16:creationId xmlns:a16="http://schemas.microsoft.com/office/drawing/2014/main" id="{F9D4FEF8-C40E-7FFC-3FE9-977883352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477" y="-2"/>
            <a:ext cx="10415043" cy="6858000"/>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ln w="76200">
            <a:solidFill>
              <a:schemeClr val="tx1"/>
            </a:solidFill>
          </a:ln>
        </p:spPr>
      </p:pic>
    </p:spTree>
    <p:extLst>
      <p:ext uri="{BB962C8B-B14F-4D97-AF65-F5344CB8AC3E}">
        <p14:creationId xmlns:p14="http://schemas.microsoft.com/office/powerpoint/2010/main" val="390879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6585656" cy="776747"/>
          </a:xfrm>
        </p:spPr>
        <p:txBody>
          <a:bodyPr>
            <a:noAutofit/>
          </a:bodyPr>
          <a:lstStyle/>
          <a:p>
            <a:r>
              <a:rPr lang="en-GB" sz="4000"/>
              <a:t>Environment and Planning</a:t>
            </a:r>
          </a:p>
        </p:txBody>
      </p:sp>
      <p:pic>
        <p:nvPicPr>
          <p:cNvPr id="6" name="Picture 5">
            <a:extLst>
              <a:ext uri="{FF2B5EF4-FFF2-40B4-BE49-F238E27FC236}">
                <a16:creationId xmlns:a16="http://schemas.microsoft.com/office/drawing/2014/main" id="{484C6809-93D2-E43E-AB9C-AC3ECAD3853D}"/>
              </a:ext>
            </a:extLst>
          </p:cNvPr>
          <p:cNvPicPr>
            <a:picLocks noChangeAspect="1"/>
          </p:cNvPicPr>
          <p:nvPr/>
        </p:nvPicPr>
        <p:blipFill>
          <a:blip r:embed="rId3"/>
          <a:stretch>
            <a:fillRect/>
          </a:stretch>
        </p:blipFill>
        <p:spPr>
          <a:xfrm>
            <a:off x="7535045" y="4228898"/>
            <a:ext cx="3159579" cy="2031158"/>
          </a:xfrm>
          <a:prstGeom prst="rect">
            <a:avLst/>
          </a:prstGeom>
        </p:spPr>
      </p:pic>
      <p:pic>
        <p:nvPicPr>
          <p:cNvPr id="8" name="Picture 7">
            <a:extLst>
              <a:ext uri="{FF2B5EF4-FFF2-40B4-BE49-F238E27FC236}">
                <a16:creationId xmlns:a16="http://schemas.microsoft.com/office/drawing/2014/main" id="{205AF321-7B16-1157-BE29-9B0D22070B21}"/>
              </a:ext>
            </a:extLst>
          </p:cNvPr>
          <p:cNvPicPr>
            <a:picLocks noChangeAspect="1"/>
          </p:cNvPicPr>
          <p:nvPr/>
        </p:nvPicPr>
        <p:blipFill>
          <a:blip r:embed="rId4"/>
          <a:stretch>
            <a:fillRect/>
          </a:stretch>
        </p:blipFill>
        <p:spPr>
          <a:xfrm>
            <a:off x="8143518" y="774053"/>
            <a:ext cx="1685131" cy="2981131"/>
          </a:xfrm>
          <a:prstGeom prst="rect">
            <a:avLst/>
          </a:prstGeom>
        </p:spPr>
      </p:pic>
      <p:pic>
        <p:nvPicPr>
          <p:cNvPr id="4" name="Picture 3" descr="A close up of words&#10;&#10;Description automatically generated">
            <a:extLst>
              <a:ext uri="{FF2B5EF4-FFF2-40B4-BE49-F238E27FC236}">
                <a16:creationId xmlns:a16="http://schemas.microsoft.com/office/drawing/2014/main" id="{89ACCDED-1733-413D-022D-F5514A2F1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655" y="1038777"/>
            <a:ext cx="5735655" cy="5681571"/>
          </a:xfrm>
          <a:prstGeom prst="rect">
            <a:avLst/>
          </a:prstGeom>
        </p:spPr>
      </p:pic>
    </p:spTree>
    <p:extLst>
      <p:ext uri="{BB962C8B-B14F-4D97-AF65-F5344CB8AC3E}">
        <p14:creationId xmlns:p14="http://schemas.microsoft.com/office/powerpoint/2010/main" val="427616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AD58-1241-E75A-8D4C-F12CA8739EE4}"/>
              </a:ext>
            </a:extLst>
          </p:cNvPr>
          <p:cNvSpPr>
            <a:spLocks noGrp="1"/>
          </p:cNvSpPr>
          <p:nvPr>
            <p:ph type="ctrTitle"/>
          </p:nvPr>
        </p:nvSpPr>
        <p:spPr>
          <a:xfrm>
            <a:off x="4847303" y="1062038"/>
            <a:ext cx="6980903" cy="2881311"/>
          </a:xfrm>
        </p:spPr>
        <p:txBody>
          <a:bodyPr anchor="ctr">
            <a:normAutofit fontScale="90000"/>
          </a:bodyPr>
          <a:lstStyle/>
          <a:p>
            <a:r>
              <a:rPr lang="en-GB" sz="8000"/>
              <a:t>Employment Policy Committee</a:t>
            </a:r>
          </a:p>
        </p:txBody>
      </p:sp>
      <p:sp>
        <p:nvSpPr>
          <p:cNvPr id="3" name="Subtitle 2">
            <a:extLst>
              <a:ext uri="{FF2B5EF4-FFF2-40B4-BE49-F238E27FC236}">
                <a16:creationId xmlns:a16="http://schemas.microsoft.com/office/drawing/2014/main" id="{4700E02A-EF4C-4AA6-0C31-5D006B3A6E27}"/>
              </a:ext>
            </a:extLst>
          </p:cNvPr>
          <p:cNvSpPr>
            <a:spLocks noGrp="1"/>
          </p:cNvSpPr>
          <p:nvPr>
            <p:ph type="subTitle" idx="1"/>
          </p:nvPr>
        </p:nvSpPr>
        <p:spPr>
          <a:xfrm>
            <a:off x="5334000" y="4170408"/>
            <a:ext cx="6096000" cy="1625554"/>
          </a:xfrm>
        </p:spPr>
        <p:txBody>
          <a:bodyPr>
            <a:normAutofit/>
          </a:bodyPr>
          <a:lstStyle/>
          <a:p>
            <a:r>
              <a:rPr lang="en-GB"/>
              <a:t>2023 - 24</a:t>
            </a:r>
          </a:p>
          <a:p>
            <a:r>
              <a:rPr lang="en-GB"/>
              <a:t>Ed Hume– Chair</a:t>
            </a:r>
          </a:p>
          <a:p>
            <a:r>
              <a:rPr lang="en-GB"/>
              <a:t>Gavin Bedford– Vice Chair</a:t>
            </a:r>
          </a:p>
        </p:txBody>
      </p:sp>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13">
            <a:extLst>
              <a:ext uri="{FF2B5EF4-FFF2-40B4-BE49-F238E27FC236}">
                <a16:creationId xmlns:a16="http://schemas.microsoft.com/office/drawing/2014/main" id="{A2DDD938-86B8-318E-9F45-316905C07EE3}"/>
              </a:ext>
            </a:extLst>
          </p:cNvPr>
          <p:cNvPicPr>
            <a:picLocks noChangeAspect="1"/>
          </p:cNvPicPr>
          <p:nvPr/>
        </p:nvPicPr>
        <p:blipFill>
          <a:blip r:embed="rId3"/>
          <a:stretch>
            <a:fillRect/>
          </a:stretch>
        </p:blipFill>
        <p:spPr>
          <a:xfrm>
            <a:off x="-921082" y="-1"/>
            <a:ext cx="5904481" cy="6858000"/>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ln w="76200">
            <a:solidFill>
              <a:schemeClr val="tx1"/>
            </a:solidFill>
          </a:ln>
        </p:spPr>
      </p:pic>
    </p:spTree>
    <p:extLst>
      <p:ext uri="{BB962C8B-B14F-4D97-AF65-F5344CB8AC3E}">
        <p14:creationId xmlns:p14="http://schemas.microsoft.com/office/powerpoint/2010/main" val="240528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4960373" cy="776747"/>
          </a:xfrm>
        </p:spPr>
        <p:txBody>
          <a:bodyPr>
            <a:noAutofit/>
          </a:bodyPr>
          <a:lstStyle/>
          <a:p>
            <a:r>
              <a:rPr lang="en-GB" sz="4000"/>
              <a:t>Human Resources</a:t>
            </a:r>
          </a:p>
        </p:txBody>
      </p:sp>
      <p:sp>
        <p:nvSpPr>
          <p:cNvPr id="5" name="Text Placeholder 4">
            <a:extLst>
              <a:ext uri="{FF2B5EF4-FFF2-40B4-BE49-F238E27FC236}">
                <a16:creationId xmlns:a16="http://schemas.microsoft.com/office/drawing/2014/main" id="{753472F4-9784-4185-0DAD-E27A9B7E50C8}"/>
              </a:ext>
            </a:extLst>
          </p:cNvPr>
          <p:cNvSpPr>
            <a:spLocks noGrp="1"/>
          </p:cNvSpPr>
          <p:nvPr>
            <p:ph type="body" sz="half" idx="2"/>
          </p:nvPr>
        </p:nvSpPr>
        <p:spPr>
          <a:xfrm>
            <a:off x="399807" y="1039854"/>
            <a:ext cx="11392385" cy="5680494"/>
          </a:xfrm>
        </p:spPr>
        <p:txBody>
          <a:bodyPr>
            <a:normAutofit/>
          </a:bodyPr>
          <a:lstStyle/>
          <a:p>
            <a:pPr marL="285750" indent="-285750">
              <a:buFont typeface="Arial" panose="020B0604020202020204" pitchFamily="34" charset="0"/>
              <a:buChar char="•"/>
            </a:pPr>
            <a:r>
              <a:rPr lang="en-US" sz="2800"/>
              <a:t>40% of council spend is on staff costs which are not apportioned over the different services </a:t>
            </a:r>
          </a:p>
          <a:p>
            <a:endParaRPr lang="en-US" sz="2800"/>
          </a:p>
          <a:p>
            <a:pPr marL="285750" indent="-285750">
              <a:buFont typeface="Arial" panose="020B0604020202020204" pitchFamily="34" charset="0"/>
              <a:buChar char="•"/>
            </a:pPr>
            <a:r>
              <a:rPr lang="en-US" sz="2800"/>
              <a:t>restructure during 2023-2024 to increase efficiencies and accommodate landscaping</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13.2 full time equivalent employees, 4 entirely dedicated to landscaping </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workload ever increasing as are expectations of the community and many members of the team need a high level of skills and experience to deal with these demands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079280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6593882" cy="776747"/>
          </a:xfrm>
        </p:spPr>
        <p:txBody>
          <a:bodyPr>
            <a:noAutofit/>
          </a:bodyPr>
          <a:lstStyle/>
          <a:p>
            <a:r>
              <a:rPr lang="en-US" sz="4000"/>
              <a:t>Key themes for 2023- 2024</a:t>
            </a:r>
            <a:endParaRPr lang="en-GB" sz="4000"/>
          </a:p>
        </p:txBody>
      </p:sp>
      <p:sp>
        <p:nvSpPr>
          <p:cNvPr id="4" name="Text Placeholder 3">
            <a:extLst>
              <a:ext uri="{FF2B5EF4-FFF2-40B4-BE49-F238E27FC236}">
                <a16:creationId xmlns:a16="http://schemas.microsoft.com/office/drawing/2014/main" id="{B4B84609-4195-319A-86F0-78EFD0701170}"/>
              </a:ext>
            </a:extLst>
          </p:cNvPr>
          <p:cNvSpPr>
            <a:spLocks noGrp="1"/>
          </p:cNvSpPr>
          <p:nvPr>
            <p:ph type="body" sz="half" idx="2"/>
          </p:nvPr>
        </p:nvSpPr>
        <p:spPr>
          <a:xfrm>
            <a:off x="1283516" y="1351979"/>
            <a:ext cx="8007658" cy="5191433"/>
          </a:xfrm>
          <a:ln>
            <a:solidFill>
              <a:srgbClr val="00B050"/>
            </a:solidFill>
          </a:ln>
        </p:spPr>
        <p:txBody>
          <a:bodyPr>
            <a:normAutofit lnSpcReduction="10000"/>
          </a:bodyPr>
          <a:lstStyle/>
          <a:p>
            <a:pPr marL="285750" indent="-285750">
              <a:buFont typeface="Arial" panose="020B0604020202020204" pitchFamily="34" charset="0"/>
              <a:buChar char="•"/>
            </a:pPr>
            <a:r>
              <a:rPr lang="en-US" sz="2400"/>
              <a:t>Future development of Bletchley and Fenny Stratford</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Neighbourhood Plan</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Partnership working – eg Town Deal, Bletchley Pathfinder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Need for public spaces for local service delivery  – Sycamore Buildings Project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Improved community engagement and consultation </a:t>
            </a:r>
          </a:p>
          <a:p>
            <a:pPr marL="342900" indent="-342900">
              <a:buFont typeface="Arial" panose="020B0604020202020204" pitchFamily="34" charset="0"/>
              <a:buChar char="•"/>
            </a:pPr>
            <a:endParaRPr lang="en-GB" sz="2400"/>
          </a:p>
          <a:p>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p:txBody>
      </p:sp>
    </p:spTree>
    <p:extLst>
      <p:ext uri="{BB962C8B-B14F-4D97-AF65-F5344CB8AC3E}">
        <p14:creationId xmlns:p14="http://schemas.microsoft.com/office/powerpoint/2010/main" val="2971296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AD58-1241-E75A-8D4C-F12CA8739EE4}"/>
              </a:ext>
            </a:extLst>
          </p:cNvPr>
          <p:cNvSpPr>
            <a:spLocks noGrp="1"/>
          </p:cNvSpPr>
          <p:nvPr>
            <p:ph type="ctrTitle"/>
          </p:nvPr>
        </p:nvSpPr>
        <p:spPr>
          <a:xfrm>
            <a:off x="4896311" y="1062038"/>
            <a:ext cx="6980903" cy="2881311"/>
          </a:xfrm>
        </p:spPr>
        <p:txBody>
          <a:bodyPr anchor="ctr">
            <a:normAutofit/>
          </a:bodyPr>
          <a:lstStyle/>
          <a:p>
            <a:r>
              <a:rPr lang="en-GB" sz="8000"/>
              <a:t>Community</a:t>
            </a:r>
            <a:br>
              <a:rPr lang="en-GB" sz="8000"/>
            </a:br>
            <a:r>
              <a:rPr lang="en-GB" sz="8000"/>
              <a:t>Committee</a:t>
            </a:r>
          </a:p>
        </p:txBody>
      </p:sp>
      <p:sp>
        <p:nvSpPr>
          <p:cNvPr id="3" name="Subtitle 2">
            <a:extLst>
              <a:ext uri="{FF2B5EF4-FFF2-40B4-BE49-F238E27FC236}">
                <a16:creationId xmlns:a16="http://schemas.microsoft.com/office/drawing/2014/main" id="{4700E02A-EF4C-4AA6-0C31-5D006B3A6E27}"/>
              </a:ext>
            </a:extLst>
          </p:cNvPr>
          <p:cNvSpPr>
            <a:spLocks noGrp="1"/>
          </p:cNvSpPr>
          <p:nvPr>
            <p:ph type="subTitle" idx="1"/>
          </p:nvPr>
        </p:nvSpPr>
        <p:spPr>
          <a:xfrm>
            <a:off x="5334000" y="4170408"/>
            <a:ext cx="6096000" cy="1625554"/>
          </a:xfrm>
        </p:spPr>
        <p:txBody>
          <a:bodyPr>
            <a:normAutofit/>
          </a:bodyPr>
          <a:lstStyle/>
          <a:p>
            <a:r>
              <a:rPr lang="en-GB"/>
              <a:t>Year 2023 - 2024</a:t>
            </a:r>
          </a:p>
          <a:p>
            <a:r>
              <a:rPr lang="en-GB"/>
              <a:t>Terry Stephens – Chair</a:t>
            </a:r>
          </a:p>
          <a:p>
            <a:r>
              <a:rPr lang="en-GB"/>
              <a:t>Mariee Wymer – Vice Chair</a:t>
            </a:r>
          </a:p>
        </p:txBody>
      </p:sp>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0BAB26A1-097E-41C0-FC5C-7C8D65F52BE0}"/>
              </a:ext>
            </a:extLst>
          </p:cNvPr>
          <p:cNvPicPr>
            <a:picLocks noChangeAspect="1"/>
          </p:cNvPicPr>
          <p:nvPr/>
        </p:nvPicPr>
        <p:blipFill>
          <a:blip r:embed="rId3">
            <a:extLst>
              <a:ext uri="{28A0092B-C50C-407E-A947-70E740481C1C}">
                <a14:useLocalDpi xmlns:a14="http://schemas.microsoft.com/office/drawing/2010/main" val="0"/>
              </a:ext>
            </a:extLst>
          </a:blip>
          <a:srcRect l="27796" r="27796"/>
          <a:stretch/>
        </p:blipFill>
        <p:spPr>
          <a:xfrm>
            <a:off x="9523" y="0"/>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ln w="76200">
            <a:solidFill>
              <a:schemeClr val="tx1"/>
            </a:solidFill>
          </a:ln>
        </p:spPr>
      </p:pic>
    </p:spTree>
    <p:extLst>
      <p:ext uri="{BB962C8B-B14F-4D97-AF65-F5344CB8AC3E}">
        <p14:creationId xmlns:p14="http://schemas.microsoft.com/office/powerpoint/2010/main" val="3864113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4960373" cy="776747"/>
          </a:xfrm>
        </p:spPr>
        <p:txBody>
          <a:bodyPr>
            <a:noAutofit/>
          </a:bodyPr>
          <a:lstStyle/>
          <a:p>
            <a:r>
              <a:rPr lang="en-GB" sz="4000"/>
              <a:t>Events</a:t>
            </a:r>
          </a:p>
        </p:txBody>
      </p:sp>
      <p:sp>
        <p:nvSpPr>
          <p:cNvPr id="4" name="Text Placeholder 3">
            <a:extLst>
              <a:ext uri="{FF2B5EF4-FFF2-40B4-BE49-F238E27FC236}">
                <a16:creationId xmlns:a16="http://schemas.microsoft.com/office/drawing/2014/main" id="{B4B84609-4195-319A-86F0-78EFD0701170}"/>
              </a:ext>
            </a:extLst>
          </p:cNvPr>
          <p:cNvSpPr>
            <a:spLocks noGrp="1"/>
          </p:cNvSpPr>
          <p:nvPr>
            <p:ph type="body" sz="half" idx="2"/>
          </p:nvPr>
        </p:nvSpPr>
        <p:spPr>
          <a:xfrm>
            <a:off x="167148" y="1093384"/>
            <a:ext cx="11729884" cy="5191433"/>
          </a:xfrm>
          <a:ln>
            <a:solidFill>
              <a:srgbClr val="00B050"/>
            </a:solidFill>
          </a:ln>
        </p:spPr>
        <p:txBody>
          <a:bodyPr>
            <a:normAutofit/>
          </a:bodyPr>
          <a:lstStyle/>
          <a:p>
            <a:pPr marL="342900" indent="-342900">
              <a:buFont typeface="Arial" panose="020B0604020202020204" pitchFamily="34" charset="0"/>
              <a:buChar char="•"/>
            </a:pPr>
            <a:r>
              <a:rPr lang="en-GB" sz="1800" b="1"/>
              <a:t>Bletchley Big Street Eat </a:t>
            </a:r>
            <a:r>
              <a:rPr lang="en-GB" sz="1800"/>
              <a:t>– Family Friendly, celebrate culture and community. 60 local and independent stalls. </a:t>
            </a:r>
          </a:p>
          <a:p>
            <a:pPr marL="342900" indent="-342900">
              <a:buFont typeface="Arial" panose="020B0604020202020204" pitchFamily="34" charset="0"/>
              <a:buChar char="•"/>
            </a:pPr>
            <a:r>
              <a:rPr lang="en-GB" sz="1800" b="1"/>
              <a:t>Christmas on Queensway </a:t>
            </a:r>
            <a:r>
              <a:rPr lang="en-GB" sz="1800"/>
              <a:t>– Popular event, that included music, fun, crafts, train rides, fun run, pantomime and of course Santa in his Grotto.</a:t>
            </a:r>
          </a:p>
          <a:p>
            <a:pPr marL="342900" indent="-342900">
              <a:buFont typeface="Arial" panose="020B0604020202020204" pitchFamily="34" charset="0"/>
              <a:buChar char="•"/>
            </a:pPr>
            <a:r>
              <a:rPr lang="en-GB" sz="1800" b="1"/>
              <a:t>Community Iftar – </a:t>
            </a:r>
            <a:r>
              <a:rPr lang="en-GB" sz="1800"/>
              <a:t>We hosted our newest event that reaches into our diverse community to recognise the meal eaten by Muslims at sunset to break their fast during Ramadan. Well attended, appreciated, delicious food and some thoughtful speeches. Open to all faiths.</a:t>
            </a:r>
          </a:p>
          <a:p>
            <a:pPr marL="342900" indent="-342900">
              <a:buFont typeface="Arial" panose="020B0604020202020204" pitchFamily="34" charset="0"/>
              <a:buChar char="•"/>
            </a:pPr>
            <a:r>
              <a:rPr lang="en-GB" sz="1800" b="1"/>
              <a:t>Easter and Halloween – </a:t>
            </a:r>
            <a:r>
              <a:rPr lang="en-GB" sz="1800"/>
              <a:t>Including treasure hunts, fancy dress, characters in costumes.</a:t>
            </a:r>
          </a:p>
          <a:p>
            <a:pPr marL="342900" indent="-342900">
              <a:buFont typeface="Arial" panose="020B0604020202020204" pitchFamily="34" charset="0"/>
              <a:buChar char="•"/>
            </a:pPr>
            <a:r>
              <a:rPr lang="en-GB" sz="1800" b="1"/>
              <a:t>Themed Markets – </a:t>
            </a:r>
            <a:r>
              <a:rPr lang="en-GB" sz="1800"/>
              <a:t>Bringing additional footfall to Queensway including a popular Vegan market.</a:t>
            </a:r>
          </a:p>
          <a:p>
            <a:pPr marL="342900" indent="-342900">
              <a:buFont typeface="Arial" panose="020B0604020202020204" pitchFamily="34" charset="0"/>
              <a:buChar char="•"/>
            </a:pPr>
            <a:endParaRPr lang="en-GB" sz="2400"/>
          </a:p>
          <a:p>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p:txBody>
      </p:sp>
      <p:pic>
        <p:nvPicPr>
          <p:cNvPr id="3" name="Picture 2" descr="A person holding a drum and a person holding a kite&#10;&#10;Description automatically generated">
            <a:extLst>
              <a:ext uri="{FF2B5EF4-FFF2-40B4-BE49-F238E27FC236}">
                <a16:creationId xmlns:a16="http://schemas.microsoft.com/office/drawing/2014/main" id="{FD856028-AD3A-3C10-51B9-FA11B20F0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68" y="4276157"/>
            <a:ext cx="3667182" cy="2444191"/>
          </a:xfrm>
          <a:prstGeom prst="rect">
            <a:avLst/>
          </a:prstGeom>
        </p:spPr>
      </p:pic>
      <p:pic>
        <p:nvPicPr>
          <p:cNvPr id="5" name="Picture 4">
            <a:extLst>
              <a:ext uri="{FF2B5EF4-FFF2-40B4-BE49-F238E27FC236}">
                <a16:creationId xmlns:a16="http://schemas.microsoft.com/office/drawing/2014/main" id="{EBFF43EE-871C-76B6-E80E-DCB1F1D8D95C}"/>
              </a:ext>
            </a:extLst>
          </p:cNvPr>
          <p:cNvPicPr>
            <a:picLocks noChangeAspect="1"/>
          </p:cNvPicPr>
          <p:nvPr/>
        </p:nvPicPr>
        <p:blipFill>
          <a:blip r:embed="rId4"/>
          <a:stretch>
            <a:fillRect/>
          </a:stretch>
        </p:blipFill>
        <p:spPr>
          <a:xfrm>
            <a:off x="8597724" y="4227212"/>
            <a:ext cx="3224161" cy="2479532"/>
          </a:xfrm>
          <a:prstGeom prst="rect">
            <a:avLst/>
          </a:prstGeom>
        </p:spPr>
      </p:pic>
      <p:pic>
        <p:nvPicPr>
          <p:cNvPr id="7" name="Picture 6">
            <a:extLst>
              <a:ext uri="{FF2B5EF4-FFF2-40B4-BE49-F238E27FC236}">
                <a16:creationId xmlns:a16="http://schemas.microsoft.com/office/drawing/2014/main" id="{77BD63A7-1B5B-8790-F1D3-4227DCB741F6}"/>
              </a:ext>
            </a:extLst>
          </p:cNvPr>
          <p:cNvPicPr>
            <a:picLocks noChangeAspect="1"/>
          </p:cNvPicPr>
          <p:nvPr/>
        </p:nvPicPr>
        <p:blipFill>
          <a:blip r:embed="rId5"/>
          <a:stretch>
            <a:fillRect/>
          </a:stretch>
        </p:blipFill>
        <p:spPr>
          <a:xfrm>
            <a:off x="4089970" y="4227212"/>
            <a:ext cx="4386655" cy="2493135"/>
          </a:xfrm>
          <a:prstGeom prst="rect">
            <a:avLst/>
          </a:prstGeom>
        </p:spPr>
      </p:pic>
    </p:spTree>
    <p:extLst>
      <p:ext uri="{BB962C8B-B14F-4D97-AF65-F5344CB8AC3E}">
        <p14:creationId xmlns:p14="http://schemas.microsoft.com/office/powerpoint/2010/main" val="293584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4960373" cy="776747"/>
          </a:xfrm>
        </p:spPr>
        <p:txBody>
          <a:bodyPr>
            <a:noAutofit/>
          </a:bodyPr>
          <a:lstStyle/>
          <a:p>
            <a:r>
              <a:rPr lang="en-GB" sz="4000"/>
              <a:t>Grants</a:t>
            </a:r>
          </a:p>
        </p:txBody>
      </p:sp>
      <p:sp>
        <p:nvSpPr>
          <p:cNvPr id="4" name="Text Placeholder 3">
            <a:extLst>
              <a:ext uri="{FF2B5EF4-FFF2-40B4-BE49-F238E27FC236}">
                <a16:creationId xmlns:a16="http://schemas.microsoft.com/office/drawing/2014/main" id="{B4B84609-4195-319A-86F0-78EFD0701170}"/>
              </a:ext>
            </a:extLst>
          </p:cNvPr>
          <p:cNvSpPr>
            <a:spLocks noGrp="1"/>
          </p:cNvSpPr>
          <p:nvPr>
            <p:ph type="body" sz="half" idx="2"/>
          </p:nvPr>
        </p:nvSpPr>
        <p:spPr>
          <a:xfrm>
            <a:off x="0" y="1209366"/>
            <a:ext cx="8007658" cy="5191433"/>
          </a:xfrm>
          <a:ln>
            <a:solidFill>
              <a:srgbClr val="00B050"/>
            </a:solidFill>
          </a:ln>
        </p:spPr>
        <p:txBody>
          <a:bodyPr>
            <a:normAutofit lnSpcReduction="10000"/>
          </a:bodyPr>
          <a:lstStyle/>
          <a:p>
            <a:pPr marL="342900" indent="-342900">
              <a:buFont typeface="Arial" panose="020B0604020202020204" pitchFamily="34" charset="0"/>
              <a:buChar char="•"/>
            </a:pPr>
            <a:r>
              <a:rPr lang="en-GB" sz="1800" b="1"/>
              <a:t>Fenny Poppers </a:t>
            </a:r>
            <a:r>
              <a:rPr lang="en-GB" sz="1800"/>
              <a:t>– We are the main sponsor to this ever popular event.</a:t>
            </a:r>
          </a:p>
          <a:p>
            <a:endParaRPr lang="en-GB" sz="1800"/>
          </a:p>
          <a:p>
            <a:pPr marL="342900" indent="-342900">
              <a:buFont typeface="Arial" panose="020B0604020202020204" pitchFamily="34" charset="0"/>
              <a:buChar char="•"/>
            </a:pPr>
            <a:r>
              <a:rPr lang="en-GB" sz="1800" b="1"/>
              <a:t>MK Pride Festival </a:t>
            </a:r>
            <a:r>
              <a:rPr lang="en-GB" sz="1800"/>
              <a:t>– Sponsorship package</a:t>
            </a:r>
          </a:p>
          <a:p>
            <a:endParaRPr lang="en-GB" sz="1800"/>
          </a:p>
          <a:p>
            <a:pPr marL="342900" indent="-342900">
              <a:buFont typeface="Arial" panose="020B0604020202020204" pitchFamily="34" charset="0"/>
              <a:buChar char="•"/>
            </a:pPr>
            <a:r>
              <a:rPr lang="en-GB" sz="1800" b="1"/>
              <a:t>YMCA</a:t>
            </a:r>
            <a:r>
              <a:rPr lang="en-GB" sz="1800"/>
              <a:t> – Soup Recipe Book</a:t>
            </a:r>
          </a:p>
          <a:p>
            <a:endParaRPr lang="en-GB" sz="1800"/>
          </a:p>
          <a:p>
            <a:pPr marL="342900" indent="-342900">
              <a:buFont typeface="Arial" panose="020B0604020202020204" pitchFamily="34" charset="0"/>
              <a:buChar char="•"/>
            </a:pPr>
            <a:r>
              <a:rPr lang="en-GB" sz="1800" b="1"/>
              <a:t>Read Easy MK South </a:t>
            </a:r>
            <a:r>
              <a:rPr lang="en-GB" sz="1800"/>
              <a:t>– Helping those who were let down by the education system</a:t>
            </a:r>
          </a:p>
          <a:p>
            <a:endParaRPr lang="en-GB" sz="1800"/>
          </a:p>
          <a:p>
            <a:pPr marL="342900" indent="-342900">
              <a:buFont typeface="Arial" panose="020B0604020202020204" pitchFamily="34" charset="0"/>
              <a:buChar char="•"/>
            </a:pPr>
            <a:r>
              <a:rPr lang="en-GB" sz="1800" b="1"/>
              <a:t>Friends of Bletchley Station </a:t>
            </a:r>
            <a:r>
              <a:rPr lang="en-GB" sz="1800"/>
              <a:t>– Bletchley Trail, Planters</a:t>
            </a:r>
          </a:p>
          <a:p>
            <a:endParaRPr lang="en-GB" sz="1800"/>
          </a:p>
          <a:p>
            <a:pPr marL="342900" indent="-342900">
              <a:buFont typeface="Arial" panose="020B0604020202020204" pitchFamily="34" charset="0"/>
              <a:buChar char="•"/>
            </a:pPr>
            <a:r>
              <a:rPr lang="en-GB" sz="1800" b="1"/>
              <a:t>Covid 19 Families </a:t>
            </a:r>
            <a:r>
              <a:rPr lang="en-GB" sz="1800"/>
              <a:t>– Inaugural MK remembrance event</a:t>
            </a:r>
          </a:p>
          <a:p>
            <a:endParaRPr lang="en-GB" sz="1800"/>
          </a:p>
          <a:p>
            <a:pPr marL="342900" indent="-342900">
              <a:buFont typeface="Arial" panose="020B0604020202020204" pitchFamily="34" charset="0"/>
              <a:buChar char="•"/>
            </a:pPr>
            <a:r>
              <a:rPr lang="en-GB" sz="1800" b="1"/>
              <a:t>Fenny Stratford Canal Festival </a:t>
            </a:r>
            <a:r>
              <a:rPr lang="en-GB" sz="1800"/>
              <a:t>– Support for infrastructure</a:t>
            </a:r>
          </a:p>
          <a:p>
            <a:pPr marL="342900" indent="-342900">
              <a:buFont typeface="Arial" panose="020B0604020202020204" pitchFamily="34" charset="0"/>
              <a:buChar char="•"/>
            </a:pPr>
            <a:endParaRPr lang="en-GB" sz="2400"/>
          </a:p>
          <a:p>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p:txBody>
      </p:sp>
      <p:pic>
        <p:nvPicPr>
          <p:cNvPr id="3" name="Picture 2" descr="A poster for a concert&#10;&#10;Description automatically generated">
            <a:extLst>
              <a:ext uri="{FF2B5EF4-FFF2-40B4-BE49-F238E27FC236}">
                <a16:creationId xmlns:a16="http://schemas.microsoft.com/office/drawing/2014/main" id="{DF925336-A318-99C9-2B43-B97A76334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511" y="1944475"/>
            <a:ext cx="2129189" cy="2817032"/>
          </a:xfrm>
          <a:prstGeom prst="rect">
            <a:avLst/>
          </a:prstGeom>
        </p:spPr>
      </p:pic>
      <p:pic>
        <p:nvPicPr>
          <p:cNvPr id="5" name="Picture 4">
            <a:extLst>
              <a:ext uri="{FF2B5EF4-FFF2-40B4-BE49-F238E27FC236}">
                <a16:creationId xmlns:a16="http://schemas.microsoft.com/office/drawing/2014/main" id="{30587C50-493B-32DF-F8C8-EDDCD3EF77D0}"/>
              </a:ext>
            </a:extLst>
          </p:cNvPr>
          <p:cNvPicPr>
            <a:picLocks noChangeAspect="1"/>
          </p:cNvPicPr>
          <p:nvPr/>
        </p:nvPicPr>
        <p:blipFill>
          <a:blip r:embed="rId4"/>
          <a:stretch>
            <a:fillRect/>
          </a:stretch>
        </p:blipFill>
        <p:spPr>
          <a:xfrm>
            <a:off x="8403061" y="225727"/>
            <a:ext cx="3652090" cy="1619787"/>
          </a:xfrm>
          <a:prstGeom prst="rect">
            <a:avLst/>
          </a:prstGeom>
        </p:spPr>
      </p:pic>
      <p:pic>
        <p:nvPicPr>
          <p:cNvPr id="6" name="Picture 5">
            <a:extLst>
              <a:ext uri="{FF2B5EF4-FFF2-40B4-BE49-F238E27FC236}">
                <a16:creationId xmlns:a16="http://schemas.microsoft.com/office/drawing/2014/main" id="{3655F6A0-839B-02F5-015D-F61EDCB63186}"/>
              </a:ext>
            </a:extLst>
          </p:cNvPr>
          <p:cNvPicPr>
            <a:picLocks noChangeAspect="1"/>
          </p:cNvPicPr>
          <p:nvPr/>
        </p:nvPicPr>
        <p:blipFill>
          <a:blip r:embed="rId5"/>
          <a:stretch>
            <a:fillRect/>
          </a:stretch>
        </p:blipFill>
        <p:spPr>
          <a:xfrm>
            <a:off x="8266211" y="5023609"/>
            <a:ext cx="3788939" cy="1620660"/>
          </a:xfrm>
          <a:prstGeom prst="rect">
            <a:avLst/>
          </a:prstGeom>
        </p:spPr>
      </p:pic>
    </p:spTree>
    <p:extLst>
      <p:ext uri="{BB962C8B-B14F-4D97-AF65-F5344CB8AC3E}">
        <p14:creationId xmlns:p14="http://schemas.microsoft.com/office/powerpoint/2010/main" val="287626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4960373" cy="776747"/>
          </a:xfrm>
        </p:spPr>
        <p:txBody>
          <a:bodyPr>
            <a:noAutofit/>
          </a:bodyPr>
          <a:lstStyle/>
          <a:p>
            <a:r>
              <a:rPr lang="en-GB" sz="4000"/>
              <a:t>Community Services </a:t>
            </a:r>
          </a:p>
        </p:txBody>
      </p:sp>
      <p:sp>
        <p:nvSpPr>
          <p:cNvPr id="4" name="Text Placeholder 3">
            <a:extLst>
              <a:ext uri="{FF2B5EF4-FFF2-40B4-BE49-F238E27FC236}">
                <a16:creationId xmlns:a16="http://schemas.microsoft.com/office/drawing/2014/main" id="{B4B84609-4195-319A-86F0-78EFD0701170}"/>
              </a:ext>
            </a:extLst>
          </p:cNvPr>
          <p:cNvSpPr>
            <a:spLocks noGrp="1"/>
          </p:cNvSpPr>
          <p:nvPr>
            <p:ph type="body" sz="half" idx="2"/>
          </p:nvPr>
        </p:nvSpPr>
        <p:spPr>
          <a:xfrm>
            <a:off x="62144" y="1078636"/>
            <a:ext cx="9010835" cy="5805949"/>
          </a:xfrm>
          <a:ln>
            <a:solidFill>
              <a:srgbClr val="00B050"/>
            </a:solidFill>
          </a:ln>
        </p:spPr>
        <p:txBody>
          <a:bodyPr>
            <a:normAutofit/>
          </a:bodyPr>
          <a:lstStyle/>
          <a:p>
            <a:pPr marL="342900" indent="-342900">
              <a:buFont typeface="Arial" panose="020B0604020202020204" pitchFamily="34" charset="0"/>
              <a:buChar char="•"/>
            </a:pPr>
            <a:r>
              <a:rPr lang="en-GB" sz="1800" b="1"/>
              <a:t>MKPA Play Sessions</a:t>
            </a:r>
            <a:r>
              <a:rPr lang="en-GB" sz="1800"/>
              <a:t>– Easter and summer play sessions for younger children at The Lakes, Leon Rec and Newton Leys.</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b="1"/>
              <a:t>Youth Clubs </a:t>
            </a:r>
            <a:r>
              <a:rPr lang="en-GB" sz="1800"/>
              <a:t>– social and leisure activities for Children aged 7 to 19.</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b="1"/>
              <a:t>Free Swimming </a:t>
            </a:r>
            <a:r>
              <a:rPr lang="en-GB" sz="1800"/>
              <a:t>– 8,535 provided</a:t>
            </a:r>
          </a:p>
          <a:p>
            <a:endParaRPr lang="en-GB" sz="1800"/>
          </a:p>
          <a:p>
            <a:pPr marL="342900" indent="-342900">
              <a:buFont typeface="Arial" panose="020B0604020202020204" pitchFamily="34" charset="0"/>
              <a:buChar char="•"/>
            </a:pPr>
            <a:r>
              <a:rPr lang="en-GB" sz="1800" b="1"/>
              <a:t>Counselling Services </a:t>
            </a:r>
            <a:r>
              <a:rPr lang="en-GB" sz="1800"/>
              <a:t>– up to 18 residents per quarter, receiving 9 sessions each.</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b="1"/>
              <a:t>Warm Spaces </a:t>
            </a:r>
            <a:r>
              <a:rPr lang="en-GB" sz="1800"/>
              <a:t>– Warm spaces, pop up cafés, film nights, Bingo  housewarming sessions to support the cost of living crisis.</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b="1"/>
              <a:t>Water Eaton Community Larder </a:t>
            </a:r>
            <a:r>
              <a:rPr lang="en-GB" sz="1800"/>
              <a:t>– Financial support</a:t>
            </a:r>
            <a:endParaRPr lang="en-GB" sz="2400"/>
          </a:p>
          <a:p>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p:txBody>
      </p:sp>
      <p:pic>
        <p:nvPicPr>
          <p:cNvPr id="5" name="Picture 4">
            <a:extLst>
              <a:ext uri="{FF2B5EF4-FFF2-40B4-BE49-F238E27FC236}">
                <a16:creationId xmlns:a16="http://schemas.microsoft.com/office/drawing/2014/main" id="{50135FDA-D88A-8A35-A8FC-39CCD1990BE8}"/>
              </a:ext>
            </a:extLst>
          </p:cNvPr>
          <p:cNvPicPr>
            <a:picLocks noChangeAspect="1"/>
          </p:cNvPicPr>
          <p:nvPr/>
        </p:nvPicPr>
        <p:blipFill>
          <a:blip r:embed="rId3"/>
          <a:stretch>
            <a:fillRect/>
          </a:stretch>
        </p:blipFill>
        <p:spPr>
          <a:xfrm>
            <a:off x="8705461" y="313527"/>
            <a:ext cx="3331089" cy="2792444"/>
          </a:xfrm>
          <a:prstGeom prst="rect">
            <a:avLst/>
          </a:prstGeom>
        </p:spPr>
      </p:pic>
      <p:pic>
        <p:nvPicPr>
          <p:cNvPr id="7" name="Picture 6">
            <a:extLst>
              <a:ext uri="{FF2B5EF4-FFF2-40B4-BE49-F238E27FC236}">
                <a16:creationId xmlns:a16="http://schemas.microsoft.com/office/drawing/2014/main" id="{F4EBC7F6-E79E-F4A2-965E-031A234426D6}"/>
              </a:ext>
            </a:extLst>
          </p:cNvPr>
          <p:cNvPicPr>
            <a:picLocks noChangeAspect="1"/>
          </p:cNvPicPr>
          <p:nvPr/>
        </p:nvPicPr>
        <p:blipFill>
          <a:blip r:embed="rId4"/>
          <a:stretch>
            <a:fillRect/>
          </a:stretch>
        </p:blipFill>
        <p:spPr>
          <a:xfrm>
            <a:off x="8705461" y="3270208"/>
            <a:ext cx="3352808" cy="3347848"/>
          </a:xfrm>
          <a:prstGeom prst="rect">
            <a:avLst/>
          </a:prstGeom>
        </p:spPr>
      </p:pic>
    </p:spTree>
    <p:extLst>
      <p:ext uri="{BB962C8B-B14F-4D97-AF65-F5344CB8AC3E}">
        <p14:creationId xmlns:p14="http://schemas.microsoft.com/office/powerpoint/2010/main" val="106320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AD58-1241-E75A-8D4C-F12CA8739EE4}"/>
              </a:ext>
            </a:extLst>
          </p:cNvPr>
          <p:cNvSpPr>
            <a:spLocks noGrp="1"/>
          </p:cNvSpPr>
          <p:nvPr>
            <p:ph type="ctrTitle"/>
          </p:nvPr>
        </p:nvSpPr>
        <p:spPr>
          <a:xfrm>
            <a:off x="4847303" y="1062038"/>
            <a:ext cx="6980903" cy="2881311"/>
          </a:xfrm>
        </p:spPr>
        <p:txBody>
          <a:bodyPr anchor="ctr">
            <a:normAutofit fontScale="90000"/>
          </a:bodyPr>
          <a:lstStyle/>
          <a:p>
            <a:r>
              <a:rPr lang="en-GB" sz="8000"/>
              <a:t>Finance and Governance</a:t>
            </a:r>
            <a:br>
              <a:rPr lang="en-GB" sz="8000"/>
            </a:br>
            <a:r>
              <a:rPr lang="en-GB" sz="8000"/>
              <a:t>Committee</a:t>
            </a:r>
          </a:p>
        </p:txBody>
      </p:sp>
      <p:sp>
        <p:nvSpPr>
          <p:cNvPr id="3" name="Subtitle 2">
            <a:extLst>
              <a:ext uri="{FF2B5EF4-FFF2-40B4-BE49-F238E27FC236}">
                <a16:creationId xmlns:a16="http://schemas.microsoft.com/office/drawing/2014/main" id="{4700E02A-EF4C-4AA6-0C31-5D006B3A6E27}"/>
              </a:ext>
            </a:extLst>
          </p:cNvPr>
          <p:cNvSpPr>
            <a:spLocks noGrp="1"/>
          </p:cNvSpPr>
          <p:nvPr>
            <p:ph type="subTitle" idx="1"/>
          </p:nvPr>
        </p:nvSpPr>
        <p:spPr>
          <a:xfrm>
            <a:off x="5334000" y="4170408"/>
            <a:ext cx="6096000" cy="1625554"/>
          </a:xfrm>
        </p:spPr>
        <p:txBody>
          <a:bodyPr>
            <a:normAutofit/>
          </a:bodyPr>
          <a:lstStyle/>
          <a:p>
            <a:r>
              <a:rPr lang="en-GB"/>
              <a:t>2023 - 2024</a:t>
            </a:r>
          </a:p>
          <a:p>
            <a:r>
              <a:rPr lang="en-GB"/>
              <a:t>Keith Ely– Chair</a:t>
            </a:r>
          </a:p>
          <a:p>
            <a:r>
              <a:rPr lang="en-GB"/>
              <a:t>Samantha Browne– Vice Chair</a:t>
            </a:r>
          </a:p>
        </p:txBody>
      </p:sp>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85116C5A-5757-10FF-0564-2CD9142E3C04}"/>
              </a:ext>
            </a:extLst>
          </p:cNvPr>
          <p:cNvPicPr>
            <a:picLocks noChangeAspect="1"/>
          </p:cNvPicPr>
          <p:nvPr/>
        </p:nvPicPr>
        <p:blipFill>
          <a:blip r:embed="rId3"/>
          <a:stretch>
            <a:fillRect/>
          </a:stretch>
        </p:blipFill>
        <p:spPr>
          <a:xfrm>
            <a:off x="-4296697" y="-2"/>
            <a:ext cx="9144000" cy="6858000"/>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ln w="76200">
            <a:solidFill>
              <a:schemeClr val="tx1"/>
            </a:solidFill>
          </a:ln>
        </p:spPr>
      </p:pic>
    </p:spTree>
    <p:extLst>
      <p:ext uri="{BB962C8B-B14F-4D97-AF65-F5344CB8AC3E}">
        <p14:creationId xmlns:p14="http://schemas.microsoft.com/office/powerpoint/2010/main" val="36494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20B9-2552-D050-63F7-7B1AB899C6D3}"/>
              </a:ext>
            </a:extLst>
          </p:cNvPr>
          <p:cNvSpPr>
            <a:spLocks noGrp="1"/>
          </p:cNvSpPr>
          <p:nvPr>
            <p:ph type="title"/>
          </p:nvPr>
        </p:nvSpPr>
        <p:spPr>
          <a:xfrm>
            <a:off x="427703" y="137652"/>
            <a:ext cx="10136724" cy="776747"/>
          </a:xfrm>
        </p:spPr>
        <p:txBody>
          <a:bodyPr>
            <a:noAutofit/>
          </a:bodyPr>
          <a:lstStyle/>
          <a:p>
            <a:r>
              <a:rPr lang="en-GB" sz="4000"/>
              <a:t>Finance and Governance</a:t>
            </a:r>
          </a:p>
        </p:txBody>
      </p:sp>
      <p:sp>
        <p:nvSpPr>
          <p:cNvPr id="4" name="Text Placeholder 3">
            <a:extLst>
              <a:ext uri="{FF2B5EF4-FFF2-40B4-BE49-F238E27FC236}">
                <a16:creationId xmlns:a16="http://schemas.microsoft.com/office/drawing/2014/main" id="{B4B84609-4195-319A-86F0-78EFD0701170}"/>
              </a:ext>
            </a:extLst>
          </p:cNvPr>
          <p:cNvSpPr>
            <a:spLocks noGrp="1"/>
          </p:cNvSpPr>
          <p:nvPr>
            <p:ph type="body" sz="half" idx="2"/>
          </p:nvPr>
        </p:nvSpPr>
        <p:spPr>
          <a:xfrm>
            <a:off x="167148" y="1293880"/>
            <a:ext cx="11729884" cy="5191433"/>
          </a:xfrm>
          <a:ln>
            <a:solidFill>
              <a:srgbClr val="00B050"/>
            </a:solidFill>
          </a:ln>
        </p:spPr>
        <p:txBody>
          <a:bodyPr>
            <a:normAutofit/>
          </a:bodyPr>
          <a:lstStyle/>
          <a:p>
            <a:pPr marL="342900" indent="-342900">
              <a:buFont typeface="Arial" panose="020B0604020202020204" pitchFamily="34" charset="0"/>
              <a:buChar char="•"/>
            </a:pPr>
            <a:r>
              <a:rPr lang="en-GB" sz="2400"/>
              <a:t>Underspend of approximately £85,000 because</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Interest rates doubled during the year and problematic procurement of youth and advice services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Some of underspend was used to facilitate </a:t>
            </a:r>
          </a:p>
          <a:p>
            <a:r>
              <a:rPr lang="en-GB" sz="2400"/>
              <a:t>   additional community events remainder added to general reserves</a:t>
            </a:r>
          </a:p>
          <a:p>
            <a:r>
              <a:rPr lang="en-GB" sz="2400"/>
              <a:t>   and taken into account when setting the precept</a:t>
            </a:r>
          </a:p>
          <a:p>
            <a:endParaRPr lang="en-GB" sz="2400"/>
          </a:p>
          <a:p>
            <a:endParaRPr lang="en-GB" sz="2400"/>
          </a:p>
          <a:p>
            <a:endParaRPr lang="en-GB" sz="2400"/>
          </a:p>
          <a:p>
            <a:endParaRPr lang="en-GB" sz="2400"/>
          </a:p>
          <a:p>
            <a:endParaRPr lang="en-GB" sz="2400"/>
          </a:p>
          <a:p>
            <a:endParaRPr lang="en-GB" sz="2400"/>
          </a:p>
          <a:p>
            <a:endParaRPr lang="en-GB" sz="2400"/>
          </a:p>
          <a:p>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endParaRPr lang="en-GB" sz="2400"/>
          </a:p>
        </p:txBody>
      </p:sp>
      <p:pic>
        <p:nvPicPr>
          <p:cNvPr id="10" name="Picture 9" descr="A close-up of blue text&#10;&#10;Description automatically generated">
            <a:extLst>
              <a:ext uri="{FF2B5EF4-FFF2-40B4-BE49-F238E27FC236}">
                <a16:creationId xmlns:a16="http://schemas.microsoft.com/office/drawing/2014/main" id="{561BD46B-CFD7-585D-AF1D-253868CF3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313" y="4834274"/>
            <a:ext cx="4427719" cy="1902149"/>
          </a:xfrm>
          <a:prstGeom prst="rect">
            <a:avLst/>
          </a:prstGeom>
        </p:spPr>
      </p:pic>
    </p:spTree>
    <p:extLst>
      <p:ext uri="{BB962C8B-B14F-4D97-AF65-F5344CB8AC3E}">
        <p14:creationId xmlns:p14="http://schemas.microsoft.com/office/powerpoint/2010/main" val="337923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AD58-1241-E75A-8D4C-F12CA8739EE4}"/>
              </a:ext>
            </a:extLst>
          </p:cNvPr>
          <p:cNvSpPr>
            <a:spLocks noGrp="1"/>
          </p:cNvSpPr>
          <p:nvPr>
            <p:ph type="ctrTitle"/>
          </p:nvPr>
        </p:nvSpPr>
        <p:spPr>
          <a:xfrm>
            <a:off x="4847303" y="1062038"/>
            <a:ext cx="6980903" cy="2881311"/>
          </a:xfrm>
        </p:spPr>
        <p:txBody>
          <a:bodyPr anchor="ctr">
            <a:normAutofit fontScale="90000"/>
          </a:bodyPr>
          <a:lstStyle/>
          <a:p>
            <a:r>
              <a:rPr lang="en-GB" sz="8000"/>
              <a:t>Environment and Planning</a:t>
            </a:r>
            <a:br>
              <a:rPr lang="en-GB" sz="8000"/>
            </a:br>
            <a:r>
              <a:rPr lang="en-GB" sz="8000"/>
              <a:t>Committee</a:t>
            </a:r>
          </a:p>
        </p:txBody>
      </p:sp>
      <p:sp>
        <p:nvSpPr>
          <p:cNvPr id="3" name="Subtitle 2">
            <a:extLst>
              <a:ext uri="{FF2B5EF4-FFF2-40B4-BE49-F238E27FC236}">
                <a16:creationId xmlns:a16="http://schemas.microsoft.com/office/drawing/2014/main" id="{4700E02A-EF4C-4AA6-0C31-5D006B3A6E27}"/>
              </a:ext>
            </a:extLst>
          </p:cNvPr>
          <p:cNvSpPr>
            <a:spLocks noGrp="1"/>
          </p:cNvSpPr>
          <p:nvPr>
            <p:ph type="subTitle" idx="1"/>
          </p:nvPr>
        </p:nvSpPr>
        <p:spPr>
          <a:xfrm>
            <a:off x="5334000" y="4170408"/>
            <a:ext cx="6096000" cy="1625554"/>
          </a:xfrm>
        </p:spPr>
        <p:txBody>
          <a:bodyPr>
            <a:normAutofit/>
          </a:bodyPr>
          <a:lstStyle/>
          <a:p>
            <a:r>
              <a:rPr lang="en-GB"/>
              <a:t>2023 - 2024</a:t>
            </a:r>
          </a:p>
          <a:p>
            <a:r>
              <a:rPr lang="en-GB"/>
              <a:t>Ismail Hussein– Chair</a:t>
            </a:r>
          </a:p>
          <a:p>
            <a:r>
              <a:rPr lang="en-GB"/>
              <a:t>Ron Haine– Vice Chair</a:t>
            </a:r>
          </a:p>
        </p:txBody>
      </p:sp>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E7E8050C-3F6B-FD85-DBD1-6540480D2F45}"/>
              </a:ext>
            </a:extLst>
          </p:cNvPr>
          <p:cNvPicPr>
            <a:picLocks noChangeAspect="1"/>
          </p:cNvPicPr>
          <p:nvPr/>
        </p:nvPicPr>
        <p:blipFill>
          <a:blip r:embed="rId3"/>
          <a:stretch>
            <a:fillRect/>
          </a:stretch>
        </p:blipFill>
        <p:spPr>
          <a:xfrm>
            <a:off x="-1178337" y="-71438"/>
            <a:ext cx="5750337" cy="7000875"/>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ln w="76200">
            <a:solidFill>
              <a:schemeClr val="tx1"/>
            </a:solidFill>
          </a:ln>
        </p:spPr>
      </p:pic>
    </p:spTree>
    <p:extLst>
      <p:ext uri="{BB962C8B-B14F-4D97-AF65-F5344CB8AC3E}">
        <p14:creationId xmlns:p14="http://schemas.microsoft.com/office/powerpoint/2010/main" val="259795088"/>
      </p:ext>
    </p:extLst>
  </p:cSld>
  <p:clrMapOvr>
    <a:masterClrMapping/>
  </p:clrMapOvr>
</p:sld>
</file>

<file path=ppt/theme/theme1.xml><?xml version="1.0" encoding="utf-8"?>
<a:theme xmlns:a="http://schemas.openxmlformats.org/drawingml/2006/main" name="TornVTI">
  <a:themeElements>
    <a:clrScheme name="AnalogousFromLightSeedLeftStep">
      <a:dk1>
        <a:srgbClr val="000000"/>
      </a:dk1>
      <a:lt1>
        <a:srgbClr val="FFFFFF"/>
      </a:lt1>
      <a:dk2>
        <a:srgbClr val="3E3423"/>
      </a:dk2>
      <a:lt2>
        <a:srgbClr val="E2E5E8"/>
      </a:lt2>
      <a:accent1>
        <a:srgbClr val="B89D7B"/>
      </a:accent1>
      <a:accent2>
        <a:srgbClr val="BA877F"/>
      </a:accent2>
      <a:accent3>
        <a:srgbClr val="C492A0"/>
      </a:accent3>
      <a:accent4>
        <a:srgbClr val="BA7FA8"/>
      </a:accent4>
      <a:accent5>
        <a:srgbClr val="BF93C5"/>
      </a:accent5>
      <a:accent6>
        <a:srgbClr val="9B7FBA"/>
      </a:accent6>
      <a:hlink>
        <a:srgbClr val="6383AB"/>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5CAB7C5-7312-4ED4-AF60-9E1FDE6FF11A}">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a1af9ee-a1cc-4546-9c4d-932949c3e270">
      <Terms xmlns="http://schemas.microsoft.com/office/infopath/2007/PartnerControls"/>
    </lcf76f155ced4ddcb4097134ff3c332f>
    <TaxCatchAll xmlns="1a689624-2dd3-4104-972a-6adee9f38174" xsi:nil="true"/>
    <SharedWithUsers xmlns="1a689624-2dd3-4104-972a-6adee9f38174">
      <UserInfo>
        <DisplayName>Naomi Johnson</DisplayName>
        <AccountId>324</AccountId>
        <AccountType/>
      </UserInfo>
      <UserInfo>
        <DisplayName>John Fairclough</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85F7A74332E14F8B98E252F80FD8F7" ma:contentTypeVersion="18" ma:contentTypeDescription="Create a new document." ma:contentTypeScope="" ma:versionID="a7719125cae944f722742aa37805170f">
  <xsd:schema xmlns:xsd="http://www.w3.org/2001/XMLSchema" xmlns:xs="http://www.w3.org/2001/XMLSchema" xmlns:p="http://schemas.microsoft.com/office/2006/metadata/properties" xmlns:ns2="ea1af9ee-a1cc-4546-9c4d-932949c3e270" xmlns:ns3="1a689624-2dd3-4104-972a-6adee9f38174" targetNamespace="http://schemas.microsoft.com/office/2006/metadata/properties" ma:root="true" ma:fieldsID="67c65e3c4f195b3f18c43e3e0d98db7e" ns2:_="" ns3:_="">
    <xsd:import namespace="ea1af9ee-a1cc-4546-9c4d-932949c3e270"/>
    <xsd:import namespace="1a689624-2dd3-4104-972a-6adee9f381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1af9ee-a1cc-4546-9c4d-932949c3e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09a550-5a70-41dc-8d88-694753d951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689624-2dd3-4104-972a-6adee9f381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4902f92-e9d8-43af-a4de-a7721535ea71}" ma:internalName="TaxCatchAll" ma:showField="CatchAllData" ma:web="1a689624-2dd3-4104-972a-6adee9f381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76E670-BFC5-44BB-8C70-F8D6AA352239}">
  <ds:schemaRefs>
    <ds:schemaRef ds:uri="http://schemas.microsoft.com/sharepoint/v3/contenttype/forms"/>
  </ds:schemaRefs>
</ds:datastoreItem>
</file>

<file path=customXml/itemProps2.xml><?xml version="1.0" encoding="utf-8"?>
<ds:datastoreItem xmlns:ds="http://schemas.openxmlformats.org/officeDocument/2006/customXml" ds:itemID="{A270C6B9-7FE3-4507-8AB3-8E7AD1CB2FB6}">
  <ds:schemaRefs>
    <ds:schemaRef ds:uri="1a689624-2dd3-4104-972a-6adee9f38174"/>
    <ds:schemaRef ds:uri="ea1af9ee-a1cc-4546-9c4d-932949c3e27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B0DD1B0-0235-46BF-B097-8721473DDD3E}">
  <ds:schemaRefs>
    <ds:schemaRef ds:uri="1a689624-2dd3-4104-972a-6adee9f38174"/>
    <ds:schemaRef ds:uri="ea1af9ee-a1cc-4546-9c4d-932949c3e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1311</Words>
  <Application>Microsoft Office PowerPoint</Application>
  <PresentationFormat>Widescreen</PresentationFormat>
  <Paragraphs>143</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Verdana Pro</vt:lpstr>
      <vt:lpstr>Verdana Pro Cond SemiBold</vt:lpstr>
      <vt:lpstr>TornVTI</vt:lpstr>
      <vt:lpstr>Bletchley and Fenny Stratford Town Council</vt:lpstr>
      <vt:lpstr>Key themes for 2023- 2024</vt:lpstr>
      <vt:lpstr>Community Committee</vt:lpstr>
      <vt:lpstr>Events</vt:lpstr>
      <vt:lpstr>Grants</vt:lpstr>
      <vt:lpstr>Community Services </vt:lpstr>
      <vt:lpstr>Finance and Governance Committee</vt:lpstr>
      <vt:lpstr>Finance and Governance</vt:lpstr>
      <vt:lpstr>Environment and Planning Committee</vt:lpstr>
      <vt:lpstr>Environment and Planning</vt:lpstr>
      <vt:lpstr>Employment Policy Committee</vt:lpstr>
      <vt:lpstr>Human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Committee</dc:title>
  <dc:creator>Terry Stephens</dc:creator>
  <cp:lastModifiedBy>Delia Shephard</cp:lastModifiedBy>
  <cp:revision>1</cp:revision>
  <dcterms:created xsi:type="dcterms:W3CDTF">2024-05-13T18:09:25Z</dcterms:created>
  <dcterms:modified xsi:type="dcterms:W3CDTF">2024-05-14T18:08:17Z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0x0101001685F7A74332E14F8B98E252F80FD8F7</vt:lpwstr>
  </property>
  <property fmtid="{D5CDD505-2E9C-101B-9397-08002B2CF9AE}" pid="3" name="MediaServiceImageTags">
    <vt:lpwstr/>
  </property>
</Properties>
</file>